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262" r:id="rId4"/>
    <p:sldId id="258" r:id="rId5"/>
    <p:sldId id="261" r:id="rId6"/>
    <p:sldId id="264" r:id="rId7"/>
    <p:sldId id="265" r:id="rId8"/>
    <p:sldId id="266" r:id="rId9"/>
    <p:sldId id="270" r:id="rId10"/>
    <p:sldId id="273" r:id="rId11"/>
  </p:sldIdLst>
  <p:sldSz cx="9144000" cy="6858000" type="screen4x3"/>
  <p:notesSz cx="7077075" cy="9363075"/>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2" autoAdjust="0"/>
    <p:restoredTop sz="94660"/>
  </p:normalViewPr>
  <p:slideViewPr>
    <p:cSldViewPr>
      <p:cViewPr varScale="1">
        <p:scale>
          <a:sx n="87" d="100"/>
          <a:sy n="87" d="100"/>
        </p:scale>
        <p:origin x="150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presProps" Target="pres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tableStyles" Target="tableStyle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11" name="Date Placeholder 3"/>
          <p:cNvSpPr>
            <a:spLocks noGrp="1"/>
          </p:cNvSpPr>
          <p:nvPr>
            <p:ph type="dt" sz="half" idx="10"/>
          </p:nvPr>
        </p:nvSpPr>
        <p:spPr/>
        <p:txBody>
          <a:bodyPr/>
          <a:lstStyle>
            <a:lvl1pPr>
              <a:defRPr/>
            </a:lvl1pPr>
          </a:lstStyle>
          <a:p>
            <a:pPr>
              <a:defRPr/>
            </a:pPr>
            <a:fld id="{F4020C49-EABF-4519-B93C-829876DC3E34}" type="datetimeFigureOut">
              <a:rPr lang="es-ES"/>
              <a:pPr>
                <a:defRPr/>
              </a:pPr>
              <a:t>22/07/2021</a:t>
            </a:fld>
            <a:endParaRPr lang="es-ES" dirty="0"/>
          </a:p>
        </p:txBody>
      </p:sp>
      <p:sp>
        <p:nvSpPr>
          <p:cNvPr id="12" name="Footer Placeholder 4"/>
          <p:cNvSpPr>
            <a:spLocks noGrp="1"/>
          </p:cNvSpPr>
          <p:nvPr>
            <p:ph type="ftr" sz="quarter" idx="11"/>
          </p:nvPr>
        </p:nvSpPr>
        <p:spPr/>
        <p:txBody>
          <a:bodyPr/>
          <a:lstStyle>
            <a:lvl1pPr>
              <a:defRPr/>
            </a:lvl1pPr>
          </a:lstStyle>
          <a:p>
            <a:pPr>
              <a:defRPr/>
            </a:pPr>
            <a:endParaRPr lang="es-ES"/>
          </a:p>
        </p:txBody>
      </p:sp>
      <p:sp>
        <p:nvSpPr>
          <p:cNvPr id="13" name="Slide Number Placeholder 5"/>
          <p:cNvSpPr>
            <a:spLocks noGrp="1"/>
          </p:cNvSpPr>
          <p:nvPr>
            <p:ph type="sldNum" sz="quarter" idx="12"/>
          </p:nvPr>
        </p:nvSpPr>
        <p:spPr/>
        <p:txBody>
          <a:bodyPr/>
          <a:lstStyle>
            <a:lvl1pPr>
              <a:defRPr/>
            </a:lvl1pPr>
          </a:lstStyle>
          <a:p>
            <a:pPr>
              <a:defRPr/>
            </a:pPr>
            <a:fld id="{239A390D-D9F6-40E0-91F8-73C22AE292F4}" type="slidenum">
              <a:rPr lang="es-ES"/>
              <a:pPr>
                <a:defRPr/>
              </a:pPr>
              <a:t>‹Nº›</a:t>
            </a:fld>
            <a:endParaRPr lang="es-ES" dirty="0"/>
          </a:p>
        </p:txBody>
      </p:sp>
    </p:spTree>
  </p:cSld>
  <p:clrMapOvr>
    <a:masterClrMapping/>
  </p:clrMapOvr>
  <p:transition>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lvl1pPr>
              <a:defRPr/>
            </a:lvl1pPr>
          </a:lstStyle>
          <a:p>
            <a:pPr>
              <a:defRPr/>
            </a:pPr>
            <a:fld id="{54B94E5C-A925-4B5E-BD7D-775CA458396B}" type="datetimeFigureOut">
              <a:rPr lang="es-ES"/>
              <a:pPr>
                <a:defRPr/>
              </a:pPr>
              <a:t>22/07/2021</a:t>
            </a:fld>
            <a:endParaRPr lang="es-ES" dirty="0"/>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8865F903-F8E6-4A54-838D-4E8B62F5CCCC}" type="slidenum">
              <a:rPr lang="es-ES"/>
              <a:pPr>
                <a:defRPr/>
              </a:pPr>
              <a:t>‹Nº›</a:t>
            </a:fld>
            <a:endParaRPr lang="es-ES" dirty="0"/>
          </a:p>
        </p:txBody>
      </p:sp>
    </p:spTree>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Date Placeholder 3"/>
          <p:cNvSpPr>
            <a:spLocks noGrp="1"/>
          </p:cNvSpPr>
          <p:nvPr>
            <p:ph type="dt" sz="half" idx="10"/>
          </p:nvPr>
        </p:nvSpPr>
        <p:spPr/>
        <p:txBody>
          <a:bodyPr/>
          <a:lstStyle>
            <a:lvl1pPr>
              <a:defRPr/>
            </a:lvl1pPr>
          </a:lstStyle>
          <a:p>
            <a:pPr>
              <a:defRPr/>
            </a:pPr>
            <a:fld id="{1648430B-7F57-4147-A5EE-84C1D90A9E55}" type="datetimeFigureOut">
              <a:rPr lang="es-ES"/>
              <a:pPr>
                <a:defRPr/>
              </a:pPr>
              <a:t>22/07/2021</a:t>
            </a:fld>
            <a:endParaRPr lang="es-ES" dirty="0"/>
          </a:p>
        </p:txBody>
      </p:sp>
      <p:sp>
        <p:nvSpPr>
          <p:cNvPr id="12" name="Footer Placeholder 4"/>
          <p:cNvSpPr>
            <a:spLocks noGrp="1"/>
          </p:cNvSpPr>
          <p:nvPr>
            <p:ph type="ftr" sz="quarter" idx="11"/>
          </p:nvPr>
        </p:nvSpPr>
        <p:spPr/>
        <p:txBody>
          <a:bodyPr/>
          <a:lstStyle>
            <a:lvl1pPr>
              <a:defRPr/>
            </a:lvl1pPr>
          </a:lstStyle>
          <a:p>
            <a:pPr>
              <a:defRPr/>
            </a:pPr>
            <a:endParaRPr lang="es-ES"/>
          </a:p>
        </p:txBody>
      </p:sp>
      <p:sp>
        <p:nvSpPr>
          <p:cNvPr id="13" name="Slide Number Placeholder 5"/>
          <p:cNvSpPr>
            <a:spLocks noGrp="1"/>
          </p:cNvSpPr>
          <p:nvPr>
            <p:ph type="sldNum" sz="quarter" idx="12"/>
          </p:nvPr>
        </p:nvSpPr>
        <p:spPr/>
        <p:txBody>
          <a:bodyPr/>
          <a:lstStyle>
            <a:lvl1pPr>
              <a:defRPr/>
            </a:lvl1pPr>
          </a:lstStyle>
          <a:p>
            <a:pPr>
              <a:defRPr/>
            </a:pPr>
            <a:fld id="{CE83A19F-B6F4-49E0-8665-40CBDF9E1D8B}" type="slidenum">
              <a:rPr lang="es-ES"/>
              <a:pPr>
                <a:defRPr/>
              </a:pPr>
              <a:t>‹Nº›</a:t>
            </a:fld>
            <a:endParaRPr lang="es-ES" dirty="0"/>
          </a:p>
        </p:txBody>
      </p:sp>
    </p:spTree>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Title 6"/>
          <p:cNvSpPr>
            <a:spLocks noGrp="1"/>
          </p:cNvSpPr>
          <p:nvPr>
            <p:ph type="title"/>
          </p:nvPr>
        </p:nvSpPr>
        <p:spPr/>
        <p:txBody>
          <a:bodyPr/>
          <a:lstStyle/>
          <a:p>
            <a:r>
              <a:rPr lang="es-ES"/>
              <a:t>Haga clic para modificar el estilo de título del patrón</a:t>
            </a:r>
            <a:endParaRPr lang="en-US"/>
          </a:p>
        </p:txBody>
      </p:sp>
      <p:sp>
        <p:nvSpPr>
          <p:cNvPr id="4" name="Date Placeholder 3"/>
          <p:cNvSpPr>
            <a:spLocks noGrp="1"/>
          </p:cNvSpPr>
          <p:nvPr>
            <p:ph type="dt" sz="half" idx="10"/>
          </p:nvPr>
        </p:nvSpPr>
        <p:spPr/>
        <p:txBody>
          <a:bodyPr/>
          <a:lstStyle>
            <a:lvl1pPr>
              <a:defRPr/>
            </a:lvl1pPr>
          </a:lstStyle>
          <a:p>
            <a:pPr>
              <a:defRPr/>
            </a:pPr>
            <a:fld id="{4FFFCD05-EFB9-47F4-89D8-51D3C57D55C7}" type="datetimeFigureOut">
              <a:rPr lang="es-ES"/>
              <a:pPr>
                <a:defRPr/>
              </a:pPr>
              <a:t>22/07/2021</a:t>
            </a:fld>
            <a:endParaRPr lang="es-ES" dirty="0"/>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E6B4C50D-F107-4257-AD5A-DB990E814E04}" type="slidenum">
              <a:rPr lang="es-ES"/>
              <a:pPr>
                <a:defRPr/>
              </a:pPr>
              <a:t>‹Nº›</a:t>
            </a:fld>
            <a:endParaRPr lang="es-ES" dirty="0"/>
          </a:p>
        </p:txBody>
      </p:sp>
    </p:spTree>
  </p:cSld>
  <p:clrMapOvr>
    <a:masterClrMapping/>
  </p:clrMapOvr>
  <p:transition>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10" name="Date Placeholder 3"/>
          <p:cNvSpPr>
            <a:spLocks noGrp="1"/>
          </p:cNvSpPr>
          <p:nvPr>
            <p:ph type="dt" sz="half" idx="10"/>
          </p:nvPr>
        </p:nvSpPr>
        <p:spPr/>
        <p:txBody>
          <a:bodyPr/>
          <a:lstStyle>
            <a:lvl1pPr>
              <a:defRPr/>
            </a:lvl1pPr>
          </a:lstStyle>
          <a:p>
            <a:pPr>
              <a:defRPr/>
            </a:pPr>
            <a:fld id="{B144CEDA-B25A-4955-877D-023E83D581FA}" type="datetimeFigureOut">
              <a:rPr lang="es-ES"/>
              <a:pPr>
                <a:defRPr/>
              </a:pPr>
              <a:t>22/07/2021</a:t>
            </a:fld>
            <a:endParaRPr lang="es-ES" dirty="0"/>
          </a:p>
        </p:txBody>
      </p:sp>
      <p:sp>
        <p:nvSpPr>
          <p:cNvPr id="11" name="Footer Placeholder 4"/>
          <p:cNvSpPr>
            <a:spLocks noGrp="1"/>
          </p:cNvSpPr>
          <p:nvPr>
            <p:ph type="ftr" sz="quarter" idx="11"/>
          </p:nvPr>
        </p:nvSpPr>
        <p:spPr/>
        <p:txBody>
          <a:bodyPr/>
          <a:lstStyle>
            <a:lvl1pPr>
              <a:defRPr/>
            </a:lvl1pPr>
          </a:lstStyle>
          <a:p>
            <a:pPr>
              <a:defRPr/>
            </a:pPr>
            <a:endParaRPr lang="es-ES"/>
          </a:p>
        </p:txBody>
      </p:sp>
      <p:sp>
        <p:nvSpPr>
          <p:cNvPr id="12" name="Slide Number Placeholder 5"/>
          <p:cNvSpPr>
            <a:spLocks noGrp="1"/>
          </p:cNvSpPr>
          <p:nvPr>
            <p:ph type="sldNum" sz="quarter" idx="12"/>
          </p:nvPr>
        </p:nvSpPr>
        <p:spPr/>
        <p:txBody>
          <a:bodyPr/>
          <a:lstStyle>
            <a:lvl1pPr>
              <a:defRPr/>
            </a:lvl1pPr>
          </a:lstStyle>
          <a:p>
            <a:pPr>
              <a:defRPr/>
            </a:pPr>
            <a:fld id="{A0170C5C-64E0-4F02-AE27-A1D4D61B3DA0}" type="slidenum">
              <a:rPr lang="es-ES"/>
              <a:pPr>
                <a:defRPr/>
              </a:pPr>
              <a:t>‹Nº›</a:t>
            </a:fld>
            <a:endParaRPr lang="es-ES" dirty="0"/>
          </a:p>
        </p:txBody>
      </p:sp>
    </p:spTree>
  </p:cSld>
  <p:clrMapOvr>
    <a:masterClrMapping/>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3"/>
          <p:cNvSpPr>
            <a:spLocks noGrp="1"/>
          </p:cNvSpPr>
          <p:nvPr>
            <p:ph type="dt" sz="half" idx="15"/>
          </p:nvPr>
        </p:nvSpPr>
        <p:spPr/>
        <p:txBody>
          <a:bodyPr/>
          <a:lstStyle>
            <a:lvl1pPr>
              <a:defRPr/>
            </a:lvl1pPr>
          </a:lstStyle>
          <a:p>
            <a:pPr>
              <a:defRPr/>
            </a:pPr>
            <a:fld id="{4E004DB2-46ED-433E-BA07-4FB57C8A0B82}" type="datetimeFigureOut">
              <a:rPr lang="es-ES"/>
              <a:pPr>
                <a:defRPr/>
              </a:pPr>
              <a:t>22/07/2021</a:t>
            </a:fld>
            <a:endParaRPr lang="es-ES" dirty="0"/>
          </a:p>
        </p:txBody>
      </p:sp>
      <p:sp>
        <p:nvSpPr>
          <p:cNvPr id="6" name="Footer Placeholder 4"/>
          <p:cNvSpPr>
            <a:spLocks noGrp="1"/>
          </p:cNvSpPr>
          <p:nvPr>
            <p:ph type="ftr" sz="quarter" idx="16"/>
          </p:nvPr>
        </p:nvSpPr>
        <p:spPr/>
        <p:txBody>
          <a:bodyPr/>
          <a:lstStyle>
            <a:lvl1pPr>
              <a:defRPr/>
            </a:lvl1pPr>
          </a:lstStyle>
          <a:p>
            <a:pPr>
              <a:defRPr/>
            </a:pPr>
            <a:endParaRPr lang="es-ES"/>
          </a:p>
        </p:txBody>
      </p:sp>
      <p:sp>
        <p:nvSpPr>
          <p:cNvPr id="7" name="Slide Number Placeholder 5"/>
          <p:cNvSpPr>
            <a:spLocks noGrp="1"/>
          </p:cNvSpPr>
          <p:nvPr>
            <p:ph type="sldNum" sz="quarter" idx="17"/>
          </p:nvPr>
        </p:nvSpPr>
        <p:spPr/>
        <p:txBody>
          <a:bodyPr/>
          <a:lstStyle>
            <a:lvl1pPr>
              <a:defRPr/>
            </a:lvl1pPr>
          </a:lstStyle>
          <a:p>
            <a:pPr>
              <a:defRPr/>
            </a:pPr>
            <a:fld id="{FB93FE93-E4E3-4B34-A647-810AF2E98E9D}" type="slidenum">
              <a:rPr lang="es-ES"/>
              <a:pPr>
                <a:defRPr/>
              </a:pPr>
              <a:t>‹Nº›</a:t>
            </a:fld>
            <a:endParaRPr lang="es-ES" dirty="0"/>
          </a:p>
        </p:txBody>
      </p:sp>
    </p:spTree>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lvl1pPr>
              <a:defRPr/>
            </a:lvl1pPr>
          </a:lstStyle>
          <a:p>
            <a:pPr>
              <a:defRPr/>
            </a:pPr>
            <a:fld id="{023E7DCD-CEAD-4B0A-9C14-EF1A69E438AD}" type="datetimeFigureOut">
              <a:rPr lang="es-ES"/>
              <a:pPr>
                <a:defRPr/>
              </a:pPr>
              <a:t>22/07/2021</a:t>
            </a:fld>
            <a:endParaRPr lang="es-ES" dirty="0"/>
          </a:p>
        </p:txBody>
      </p:sp>
      <p:sp>
        <p:nvSpPr>
          <p:cNvPr id="8" name="Footer Placeholder 4"/>
          <p:cNvSpPr>
            <a:spLocks noGrp="1"/>
          </p:cNvSpPr>
          <p:nvPr>
            <p:ph type="ftr" sz="quarter" idx="11"/>
          </p:nvPr>
        </p:nvSpPr>
        <p:spPr/>
        <p:txBody>
          <a:bodyPr/>
          <a:lstStyle>
            <a:lvl1pPr>
              <a:defRPr/>
            </a:lvl1pPr>
          </a:lstStyle>
          <a:p>
            <a:pPr>
              <a:defRPr/>
            </a:pPr>
            <a:endParaRPr lang="es-ES"/>
          </a:p>
        </p:txBody>
      </p:sp>
      <p:sp>
        <p:nvSpPr>
          <p:cNvPr id="9" name="Slide Number Placeholder 5"/>
          <p:cNvSpPr>
            <a:spLocks noGrp="1"/>
          </p:cNvSpPr>
          <p:nvPr>
            <p:ph type="sldNum" sz="quarter" idx="12"/>
          </p:nvPr>
        </p:nvSpPr>
        <p:spPr/>
        <p:txBody>
          <a:bodyPr/>
          <a:lstStyle>
            <a:lvl1pPr>
              <a:defRPr/>
            </a:lvl1pPr>
          </a:lstStyle>
          <a:p>
            <a:pPr>
              <a:defRPr/>
            </a:pPr>
            <a:fld id="{60484813-27C5-440A-AC55-BD9C03211663}" type="slidenum">
              <a:rPr lang="es-ES"/>
              <a:pPr>
                <a:defRPr/>
              </a:pPr>
              <a:t>‹Nº›</a:t>
            </a:fld>
            <a:endParaRPr lang="es-ES" dirty="0"/>
          </a:p>
        </p:txBody>
      </p:sp>
    </p:spTree>
  </p:cSld>
  <p:clrMapOvr>
    <a:masterClrMapping/>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3"/>
          <p:cNvSpPr>
            <a:spLocks noGrp="1"/>
          </p:cNvSpPr>
          <p:nvPr>
            <p:ph type="dt" sz="half" idx="10"/>
          </p:nvPr>
        </p:nvSpPr>
        <p:spPr/>
        <p:txBody>
          <a:bodyPr/>
          <a:lstStyle>
            <a:lvl1pPr>
              <a:defRPr/>
            </a:lvl1pPr>
          </a:lstStyle>
          <a:p>
            <a:pPr>
              <a:defRPr/>
            </a:pPr>
            <a:fld id="{89BD9165-2804-4515-BE9B-582405A438F3}" type="datetimeFigureOut">
              <a:rPr lang="es-ES"/>
              <a:pPr>
                <a:defRPr/>
              </a:pPr>
              <a:t>22/07/2021</a:t>
            </a:fld>
            <a:endParaRPr lang="es-ES" dirty="0"/>
          </a:p>
        </p:txBody>
      </p:sp>
      <p:sp>
        <p:nvSpPr>
          <p:cNvPr id="4" name="Footer Placeholder 4"/>
          <p:cNvSpPr>
            <a:spLocks noGrp="1"/>
          </p:cNvSpPr>
          <p:nvPr>
            <p:ph type="ftr" sz="quarter" idx="11"/>
          </p:nvPr>
        </p:nvSpPr>
        <p:spPr/>
        <p:txBody>
          <a:bodyPr/>
          <a:lstStyle>
            <a:lvl1pPr>
              <a:defRPr/>
            </a:lvl1pPr>
          </a:lstStyle>
          <a:p>
            <a:pPr>
              <a:defRPr/>
            </a:pPr>
            <a:endParaRPr lang="es-ES"/>
          </a:p>
        </p:txBody>
      </p:sp>
      <p:sp>
        <p:nvSpPr>
          <p:cNvPr id="5" name="Slide Number Placeholder 5"/>
          <p:cNvSpPr>
            <a:spLocks noGrp="1"/>
          </p:cNvSpPr>
          <p:nvPr>
            <p:ph type="sldNum" sz="quarter" idx="12"/>
          </p:nvPr>
        </p:nvSpPr>
        <p:spPr/>
        <p:txBody>
          <a:bodyPr/>
          <a:lstStyle>
            <a:lvl1pPr>
              <a:defRPr/>
            </a:lvl1pPr>
          </a:lstStyle>
          <a:p>
            <a:pPr>
              <a:defRPr/>
            </a:pPr>
            <a:fld id="{F6CE87DA-005B-4A71-A4E7-9E8DEE23D112}" type="slidenum">
              <a:rPr lang="es-ES"/>
              <a:pPr>
                <a:defRPr/>
              </a:pPr>
              <a:t>‹Nº›</a:t>
            </a:fld>
            <a:endParaRPr lang="es-ES" dirty="0"/>
          </a:p>
        </p:txBody>
      </p:sp>
    </p:spTree>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9" name="Date Placeholder 1"/>
          <p:cNvSpPr>
            <a:spLocks noGrp="1"/>
          </p:cNvSpPr>
          <p:nvPr>
            <p:ph type="dt" sz="half" idx="10"/>
          </p:nvPr>
        </p:nvSpPr>
        <p:spPr/>
        <p:txBody>
          <a:bodyPr/>
          <a:lstStyle>
            <a:lvl1pPr>
              <a:defRPr/>
            </a:lvl1pPr>
          </a:lstStyle>
          <a:p>
            <a:pPr>
              <a:defRPr/>
            </a:pPr>
            <a:fld id="{965F5B69-AF73-4429-9C4B-4F9E1C7DC1FC}" type="datetimeFigureOut">
              <a:rPr lang="es-ES"/>
              <a:pPr>
                <a:defRPr/>
              </a:pPr>
              <a:t>22/07/2021</a:t>
            </a:fld>
            <a:endParaRPr lang="es-ES" dirty="0"/>
          </a:p>
        </p:txBody>
      </p:sp>
      <p:sp>
        <p:nvSpPr>
          <p:cNvPr id="10" name="Footer Placeholder 2"/>
          <p:cNvSpPr>
            <a:spLocks noGrp="1"/>
          </p:cNvSpPr>
          <p:nvPr>
            <p:ph type="ftr" sz="quarter" idx="11"/>
          </p:nvPr>
        </p:nvSpPr>
        <p:spPr/>
        <p:txBody>
          <a:bodyPr/>
          <a:lstStyle>
            <a:lvl1pPr>
              <a:defRPr/>
            </a:lvl1pPr>
          </a:lstStyle>
          <a:p>
            <a:pPr>
              <a:defRPr/>
            </a:pPr>
            <a:endParaRPr lang="es-ES"/>
          </a:p>
        </p:txBody>
      </p:sp>
      <p:sp>
        <p:nvSpPr>
          <p:cNvPr id="11" name="Slide Number Placeholder 3"/>
          <p:cNvSpPr>
            <a:spLocks noGrp="1"/>
          </p:cNvSpPr>
          <p:nvPr>
            <p:ph type="sldNum" sz="quarter" idx="12"/>
          </p:nvPr>
        </p:nvSpPr>
        <p:spPr/>
        <p:txBody>
          <a:bodyPr/>
          <a:lstStyle>
            <a:lvl1pPr>
              <a:defRPr/>
            </a:lvl1pPr>
          </a:lstStyle>
          <a:p>
            <a:pPr>
              <a:defRPr/>
            </a:pPr>
            <a:fld id="{A43BEE09-68A9-4093-A508-485E6C66BDC5}" type="slidenum">
              <a:rPr lang="es-ES"/>
              <a:pPr>
                <a:defRPr/>
              </a:pPr>
              <a:t>‹Nº›</a:t>
            </a:fld>
            <a:endParaRPr lang="es-ES" dirty="0"/>
          </a:p>
        </p:txBody>
      </p:sp>
    </p:spTree>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2" name="Date Placeholder 4"/>
          <p:cNvSpPr>
            <a:spLocks noGrp="1"/>
          </p:cNvSpPr>
          <p:nvPr>
            <p:ph type="dt" sz="half" idx="10"/>
          </p:nvPr>
        </p:nvSpPr>
        <p:spPr/>
        <p:txBody>
          <a:bodyPr/>
          <a:lstStyle>
            <a:lvl1pPr>
              <a:defRPr/>
            </a:lvl1pPr>
          </a:lstStyle>
          <a:p>
            <a:pPr>
              <a:defRPr/>
            </a:pPr>
            <a:fld id="{667597FE-8832-4413-85C5-212BB67C1B68}" type="datetimeFigureOut">
              <a:rPr lang="es-ES"/>
              <a:pPr>
                <a:defRPr/>
              </a:pPr>
              <a:t>22/07/2021</a:t>
            </a:fld>
            <a:endParaRPr lang="es-ES" dirty="0"/>
          </a:p>
        </p:txBody>
      </p:sp>
      <p:sp>
        <p:nvSpPr>
          <p:cNvPr id="13" name="Footer Placeholder 5"/>
          <p:cNvSpPr>
            <a:spLocks noGrp="1"/>
          </p:cNvSpPr>
          <p:nvPr>
            <p:ph type="ftr" sz="quarter" idx="11"/>
          </p:nvPr>
        </p:nvSpPr>
        <p:spPr/>
        <p:txBody>
          <a:bodyPr/>
          <a:lstStyle>
            <a:lvl1pPr>
              <a:defRPr/>
            </a:lvl1pPr>
          </a:lstStyle>
          <a:p>
            <a:pPr>
              <a:defRPr/>
            </a:pPr>
            <a:endParaRPr lang="es-ES"/>
          </a:p>
        </p:txBody>
      </p:sp>
      <p:sp>
        <p:nvSpPr>
          <p:cNvPr id="14" name="Slide Number Placeholder 6"/>
          <p:cNvSpPr>
            <a:spLocks noGrp="1"/>
          </p:cNvSpPr>
          <p:nvPr>
            <p:ph type="sldNum" sz="quarter" idx="12"/>
          </p:nvPr>
        </p:nvSpPr>
        <p:spPr/>
        <p:txBody>
          <a:bodyPr/>
          <a:lstStyle>
            <a:lvl1pPr>
              <a:defRPr/>
            </a:lvl1pPr>
          </a:lstStyle>
          <a:p>
            <a:pPr>
              <a:defRPr/>
            </a:pPr>
            <a:fld id="{D4AB2963-0771-4FF2-B1BF-3548E0A9F550}" type="slidenum">
              <a:rPr lang="es-ES"/>
              <a:pPr>
                <a:defRPr/>
              </a:pPr>
              <a:t>‹Nº›</a:t>
            </a:fld>
            <a:endParaRPr lang="es-ES" dirty="0"/>
          </a:p>
        </p:txBody>
      </p:sp>
    </p:spTree>
  </p:cSld>
  <p:clrMapOvr>
    <a:masterClrMapping/>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n-US" noProof="0" dirty="0"/>
          </a:p>
        </p:txBody>
      </p:sp>
      <p:sp>
        <p:nvSpPr>
          <p:cNvPr id="12" name="Date Placeholder 4"/>
          <p:cNvSpPr>
            <a:spLocks noGrp="1"/>
          </p:cNvSpPr>
          <p:nvPr>
            <p:ph type="dt" sz="half" idx="10"/>
          </p:nvPr>
        </p:nvSpPr>
        <p:spPr/>
        <p:txBody>
          <a:bodyPr/>
          <a:lstStyle>
            <a:lvl1pPr>
              <a:defRPr/>
            </a:lvl1pPr>
          </a:lstStyle>
          <a:p>
            <a:pPr>
              <a:defRPr/>
            </a:pPr>
            <a:fld id="{970FDD4E-7856-42EB-82E1-FFC221015039}" type="datetimeFigureOut">
              <a:rPr lang="es-ES"/>
              <a:pPr>
                <a:defRPr/>
              </a:pPr>
              <a:t>22/07/2021</a:t>
            </a:fld>
            <a:endParaRPr lang="es-ES" dirty="0"/>
          </a:p>
        </p:txBody>
      </p:sp>
      <p:sp>
        <p:nvSpPr>
          <p:cNvPr id="13" name="Footer Placeholder 5"/>
          <p:cNvSpPr>
            <a:spLocks noGrp="1"/>
          </p:cNvSpPr>
          <p:nvPr>
            <p:ph type="ftr" sz="quarter" idx="11"/>
          </p:nvPr>
        </p:nvSpPr>
        <p:spPr/>
        <p:txBody>
          <a:bodyPr/>
          <a:lstStyle>
            <a:lvl1pPr>
              <a:defRPr/>
            </a:lvl1pPr>
          </a:lstStyle>
          <a:p>
            <a:pPr>
              <a:defRPr/>
            </a:pPr>
            <a:endParaRPr lang="es-ES"/>
          </a:p>
        </p:txBody>
      </p:sp>
      <p:sp>
        <p:nvSpPr>
          <p:cNvPr id="14" name="Slide Number Placeholder 6"/>
          <p:cNvSpPr>
            <a:spLocks noGrp="1"/>
          </p:cNvSpPr>
          <p:nvPr>
            <p:ph type="sldNum" sz="quarter" idx="12"/>
          </p:nvPr>
        </p:nvSpPr>
        <p:spPr/>
        <p:txBody>
          <a:bodyPr/>
          <a:lstStyle>
            <a:lvl1pPr>
              <a:defRPr/>
            </a:lvl1pPr>
          </a:lstStyle>
          <a:p>
            <a:pPr>
              <a:defRPr/>
            </a:pPr>
            <a:fld id="{7C977EF8-E17C-4911-9B06-54710AE2DCB6}" type="slidenum">
              <a:rPr lang="es-ES"/>
              <a:pPr>
                <a:defRPr/>
              </a:pPr>
              <a:t>‹Nº›</a:t>
            </a:fld>
            <a:endParaRPr lang="es-ES" dirty="0"/>
          </a:p>
        </p:txBody>
      </p:sp>
    </p:spTree>
  </p:cSld>
  <p:clrMapOvr>
    <a:masterClrMapping/>
  </p:clrMapOvr>
  <p:transitio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ndParaRPr>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endParaRPr lang="en-US"/>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2"/>
                </a:solidFill>
                <a:latin typeface="+mn-lt"/>
              </a:defRPr>
            </a:lvl1pPr>
          </a:lstStyle>
          <a:p>
            <a:pPr>
              <a:defRPr/>
            </a:pPr>
            <a:fld id="{396B02F0-EA92-45E0-9341-8377FA0EB33E}" type="datetimeFigureOut">
              <a:rPr lang="es-ES"/>
              <a:pPr>
                <a:defRPr/>
              </a:pPr>
              <a:t>22/07/2021</a:t>
            </a:fld>
            <a:endParaRPr lang="es-ES" dirty="0"/>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dirty="0">
                <a:solidFill>
                  <a:schemeClr val="tx2"/>
                </a:solidFill>
                <a:latin typeface="+mn-lt"/>
              </a:defRPr>
            </a:lvl1pPr>
          </a:lstStyle>
          <a:p>
            <a:pPr>
              <a:defRPr/>
            </a:pPr>
            <a:endParaRPr lang="es-ES"/>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smtClean="0">
                <a:solidFill>
                  <a:schemeClr val="tx2"/>
                </a:solidFill>
                <a:latin typeface="+mn-lt"/>
              </a:defRPr>
            </a:lvl1pPr>
          </a:lstStyle>
          <a:p>
            <a:pPr>
              <a:defRPr/>
            </a:pPr>
            <a:fld id="{927FDED3-F24E-4D50-84F4-86A738929B5B}" type="slidenum">
              <a:rPr lang="es-ES"/>
              <a:pPr>
                <a:defRPr/>
              </a:pPr>
              <a:t>‹Nº›</a:t>
            </a:fld>
            <a:endParaRPr lang="es-ES" dirty="0"/>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74" r:id="rId7"/>
    <p:sldLayoutId id="2147483675" r:id="rId8"/>
    <p:sldLayoutId id="2147483676" r:id="rId9"/>
    <p:sldLayoutId id="2147483667" r:id="rId10"/>
    <p:sldLayoutId id="2147483677" r:id="rId11"/>
  </p:sldLayoutIdLst>
  <p:transition>
    <p:wheel spokes="8"/>
  </p:transition>
  <p:txStyles>
    <p:titleStyle>
      <a:lvl1pPr algn="ctr" rtl="0" fontAlgn="base">
        <a:spcBef>
          <a:spcPct val="0"/>
        </a:spcBef>
        <a:spcAft>
          <a:spcPct val="0"/>
        </a:spcAft>
        <a:defRPr sz="4400" kern="1200">
          <a:solidFill>
            <a:srgbClr val="FFFFFF"/>
          </a:solidFill>
          <a:latin typeface="+mj-lt"/>
          <a:ea typeface="+mj-ea"/>
          <a:cs typeface="+mj-cs"/>
        </a:defRPr>
      </a:lvl1pPr>
      <a:lvl2pPr algn="ctr" rtl="0" fontAlgn="base">
        <a:spcBef>
          <a:spcPct val="0"/>
        </a:spcBef>
        <a:spcAft>
          <a:spcPct val="0"/>
        </a:spcAft>
        <a:defRPr sz="4400">
          <a:solidFill>
            <a:srgbClr val="FFFFFF"/>
          </a:solidFill>
          <a:latin typeface="Candara" pitchFamily="34" charset="0"/>
        </a:defRPr>
      </a:lvl2pPr>
      <a:lvl3pPr algn="ctr" rtl="0" fontAlgn="base">
        <a:spcBef>
          <a:spcPct val="0"/>
        </a:spcBef>
        <a:spcAft>
          <a:spcPct val="0"/>
        </a:spcAft>
        <a:defRPr sz="4400">
          <a:solidFill>
            <a:srgbClr val="FFFFFF"/>
          </a:solidFill>
          <a:latin typeface="Candara" pitchFamily="34" charset="0"/>
        </a:defRPr>
      </a:lvl3pPr>
      <a:lvl4pPr algn="ctr" rtl="0" fontAlgn="base">
        <a:spcBef>
          <a:spcPct val="0"/>
        </a:spcBef>
        <a:spcAft>
          <a:spcPct val="0"/>
        </a:spcAft>
        <a:defRPr sz="4400">
          <a:solidFill>
            <a:srgbClr val="FFFFFF"/>
          </a:solidFill>
          <a:latin typeface="Candara" pitchFamily="34" charset="0"/>
        </a:defRPr>
      </a:lvl4pPr>
      <a:lvl5pPr algn="ctr" rtl="0" fontAlgn="base">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1.gif" /><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Relationship Id="rId3" Type="http://schemas.openxmlformats.org/officeDocument/2006/relationships/image" Target="../media/image8.gif" /><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Relationship Id="rId3" Type="http://schemas.openxmlformats.org/officeDocument/2006/relationships/image" Target="../media/image9.gif" /><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Relationship Id="rId3" Type="http://schemas.openxmlformats.org/officeDocument/2006/relationships/image" Target="../media/image10.gif" /><Relationship Id="rId2" Type="http://schemas.openxmlformats.org/officeDocument/2006/relationships/image" Target="../media/image2.png"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61407" y="0"/>
            <a:ext cx="9324528" cy="6858000"/>
          </a:xfrm>
          <a:prstGeom prst="rect">
            <a:avLst/>
          </a:prstGeom>
          <a:noFill/>
          <a:ln w="9525">
            <a:noFill/>
            <a:miter lim="800000"/>
            <a:headEnd/>
            <a:tailEnd/>
          </a:ln>
          <a:effectLst>
            <a:outerShdw dist="35921" dir="2700000" algn="ctr" rotWithShape="0">
              <a:schemeClr val="bg2"/>
            </a:outerShdw>
          </a:effectLst>
        </p:spPr>
      </p:pic>
      <p:sp>
        <p:nvSpPr>
          <p:cNvPr id="2" name="1 Título"/>
          <p:cNvSpPr>
            <a:spLocks noGrp="1"/>
          </p:cNvSpPr>
          <p:nvPr>
            <p:ph type="ctrTitle"/>
          </p:nvPr>
        </p:nvSpPr>
        <p:spPr>
          <a:xfrm>
            <a:off x="-12700" y="0"/>
            <a:ext cx="9144000" cy="2852738"/>
          </a:xfrm>
        </p:spPr>
        <p:txBody>
          <a:bodyPr rtlCol="0">
            <a:normAutofit fontScale="90000"/>
          </a:bodyPr>
          <a:lstStyle/>
          <a:p>
            <a:pPr fontAlgn="auto">
              <a:spcAft>
                <a:spcPts val="0"/>
              </a:spcAft>
              <a:defRPr/>
            </a:pPr>
            <a:br>
              <a:rPr lang="es-ES" sz="4800" i="1" dirty="0">
                <a:latin typeface="Comic Sans MS" pitchFamily="66" charset="0"/>
              </a:rPr>
            </a:br>
            <a:br>
              <a:rPr lang="es-ES" sz="4800" i="1" dirty="0">
                <a:latin typeface="Comic Sans MS" pitchFamily="66" charset="0"/>
              </a:rPr>
            </a:br>
            <a:br>
              <a:rPr lang="es-ES" sz="4800" i="1" dirty="0">
                <a:latin typeface="Comic Sans MS" pitchFamily="66" charset="0"/>
              </a:rPr>
            </a:br>
            <a:br>
              <a:rPr lang="es-ES" sz="4800" i="1" dirty="0">
                <a:latin typeface="Comic Sans MS" pitchFamily="66" charset="0"/>
              </a:rPr>
            </a:br>
            <a:br>
              <a:rPr lang="es-ES" sz="4800" i="1" dirty="0">
                <a:latin typeface="Comic Sans MS" pitchFamily="66" charset="0"/>
              </a:rPr>
            </a:br>
            <a:br>
              <a:rPr lang="es-ES" sz="4800" i="1" dirty="0">
                <a:latin typeface="Comic Sans MS" pitchFamily="66" charset="0"/>
              </a:rPr>
            </a:br>
            <a:br>
              <a:rPr lang="es-ES" sz="4800" i="1" dirty="0">
                <a:latin typeface="Comic Sans MS" pitchFamily="66" charset="0"/>
              </a:rPr>
            </a:br>
            <a:br>
              <a:rPr lang="es-ES" sz="4800" i="1" dirty="0">
                <a:latin typeface="Comic Sans MS" pitchFamily="66" charset="0"/>
              </a:rPr>
            </a:br>
            <a:br>
              <a:rPr lang="es-ES" sz="4800" i="1" dirty="0">
                <a:latin typeface="Comic Sans MS" pitchFamily="66" charset="0"/>
              </a:rPr>
            </a:br>
            <a:br>
              <a:rPr lang="es-ES" sz="4800" i="1" dirty="0">
                <a:latin typeface="Comic Sans MS" pitchFamily="66" charset="0"/>
              </a:rPr>
            </a:br>
            <a:br>
              <a:rPr lang="es-ES" sz="4800" i="1" dirty="0">
                <a:latin typeface="Comic Sans MS" pitchFamily="66" charset="0"/>
              </a:rPr>
            </a:br>
            <a:r>
              <a:rPr lang="es-ES" b="1" i="1" u="sng" dirty="0">
                <a:solidFill>
                  <a:schemeClr val="tx1"/>
                </a:solidFill>
                <a:latin typeface="Comic Sans MS" pitchFamily="66" charset="0"/>
              </a:rPr>
              <a:t>FONDEVE</a:t>
            </a:r>
            <a:br>
              <a:rPr lang="es-ES" i="1" u="sng" dirty="0">
                <a:solidFill>
                  <a:schemeClr val="tx1"/>
                </a:solidFill>
                <a:latin typeface="Comic Sans MS" pitchFamily="66" charset="0"/>
              </a:rPr>
            </a:br>
            <a:r>
              <a:rPr lang="es-ES" b="1" i="1" dirty="0">
                <a:solidFill>
                  <a:schemeClr val="tx1"/>
                </a:solidFill>
                <a:latin typeface="Comic Sans MS" pitchFamily="66" charset="0"/>
              </a:rPr>
              <a:t>Fondo Desarrollo Vecinal</a:t>
            </a:r>
          </a:p>
        </p:txBody>
      </p:sp>
      <p:sp>
        <p:nvSpPr>
          <p:cNvPr id="13315" name="2 Subtítulo"/>
          <p:cNvSpPr>
            <a:spLocks noGrp="1"/>
          </p:cNvSpPr>
          <p:nvPr>
            <p:ph type="subTitle" idx="1"/>
          </p:nvPr>
        </p:nvSpPr>
        <p:spPr>
          <a:xfrm>
            <a:off x="3708400" y="2592388"/>
            <a:ext cx="5764213" cy="1728787"/>
          </a:xfrm>
        </p:spPr>
        <p:txBody>
          <a:bodyPr>
            <a:normAutofit fontScale="85000" lnSpcReduction="20000"/>
          </a:bodyPr>
          <a:lstStyle/>
          <a:p>
            <a:endParaRPr lang="es-ES" sz="3300" b="1" i="1">
              <a:solidFill>
                <a:schemeClr val="tx1"/>
              </a:solidFill>
              <a:latin typeface="Comic Sans MS" pitchFamily="66" charset="0"/>
            </a:endParaRPr>
          </a:p>
          <a:p>
            <a:r>
              <a:rPr lang="es-ES" sz="3300" b="1" i="1">
                <a:solidFill>
                  <a:schemeClr val="tx1"/>
                </a:solidFill>
                <a:latin typeface="Comic Sans MS" pitchFamily="66" charset="0"/>
              </a:rPr>
              <a:t>“Una Forma </a:t>
            </a:r>
          </a:p>
          <a:p>
            <a:r>
              <a:rPr lang="es-ES" sz="3300" b="1" i="1">
                <a:solidFill>
                  <a:schemeClr val="tx1"/>
                </a:solidFill>
                <a:latin typeface="Comic Sans MS" pitchFamily="66" charset="0"/>
              </a:rPr>
              <a:t>de </a:t>
            </a:r>
          </a:p>
          <a:p>
            <a:r>
              <a:rPr lang="es-ES" sz="3300" b="1" i="1">
                <a:solidFill>
                  <a:schemeClr val="tx1"/>
                </a:solidFill>
                <a:latin typeface="Comic Sans MS" pitchFamily="66" charset="0"/>
              </a:rPr>
              <a:t>Participación Ciudadana…”</a:t>
            </a:r>
          </a:p>
        </p:txBody>
      </p:sp>
      <p:sp>
        <p:nvSpPr>
          <p:cNvPr id="13316" name="3 CuadroTexto"/>
          <p:cNvSpPr txBox="1">
            <a:spLocks noChangeArrowheads="1"/>
          </p:cNvSpPr>
          <p:nvPr/>
        </p:nvSpPr>
        <p:spPr bwMode="auto">
          <a:xfrm>
            <a:off x="0" y="5373688"/>
            <a:ext cx="9169400" cy="492443"/>
          </a:xfrm>
          <a:prstGeom prst="rect">
            <a:avLst/>
          </a:prstGeom>
          <a:noFill/>
          <a:ln w="9525">
            <a:noFill/>
            <a:miter lim="800000"/>
            <a:headEnd/>
            <a:tailEnd/>
          </a:ln>
        </p:spPr>
        <p:txBody>
          <a:bodyPr>
            <a:spAutoFit/>
          </a:bodyPr>
          <a:lstStyle/>
          <a:p>
            <a:pPr algn="ctr"/>
            <a:r>
              <a:rPr lang="es-ES" sz="2600" b="1" i="1" dirty="0">
                <a:latin typeface="Comic Sans MS" pitchFamily="66" charset="0"/>
              </a:rPr>
              <a:t>Subdirección de Construcciones </a:t>
            </a:r>
          </a:p>
        </p:txBody>
      </p:sp>
      <p:pic>
        <p:nvPicPr>
          <p:cNvPr id="14337" name="Imagen 1" descr="C:\Documents and Settings\SergioBurgos\Escritorio\Logo 2013.bmp"/>
          <p:cNvPicPr>
            <a:picLocks noChangeAspect="1" noChangeArrowheads="1"/>
          </p:cNvPicPr>
          <p:nvPr/>
        </p:nvPicPr>
        <p:blipFill>
          <a:blip r:embed="rId3" cstate="print"/>
          <a:srcRect/>
          <a:stretch>
            <a:fillRect/>
          </a:stretch>
        </p:blipFill>
        <p:spPr bwMode="auto">
          <a:xfrm>
            <a:off x="0" y="0"/>
            <a:ext cx="3350526" cy="1782960"/>
          </a:xfrm>
          <a:prstGeom prst="rect">
            <a:avLst/>
          </a:prstGeom>
          <a:ln>
            <a:noFill/>
          </a:ln>
          <a:effectLst>
            <a:softEdge rad="112500"/>
          </a:effectLst>
        </p:spPr>
      </p:pic>
    </p:spTree>
  </p:cSld>
  <p:clrMapOvr>
    <a:masterClrMapping/>
  </p:clrMapOvr>
  <p:transition>
    <p:wheel spokes="8"/>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0" y="-28522"/>
            <a:ext cx="9144000" cy="6886522"/>
          </a:xfrm>
          <a:prstGeom prst="rect">
            <a:avLst/>
          </a:prstGeom>
          <a:noFill/>
          <a:ln>
            <a:noFill/>
          </a:ln>
          <a:effectLst/>
        </p:spPr>
      </p:pic>
      <p:sp>
        <p:nvSpPr>
          <p:cNvPr id="28674" name="2 Subtítulo"/>
          <p:cNvSpPr>
            <a:spLocks noGrp="1"/>
          </p:cNvSpPr>
          <p:nvPr>
            <p:ph type="subTitle" idx="1"/>
          </p:nvPr>
        </p:nvSpPr>
        <p:spPr>
          <a:xfrm>
            <a:off x="0" y="0"/>
            <a:ext cx="9144000" cy="6858000"/>
          </a:xfrm>
        </p:spPr>
        <p:txBody>
          <a:bodyPr/>
          <a:lstStyle/>
          <a:p>
            <a:pPr algn="just"/>
            <a:endParaRPr lang="es-ES" sz="1800" dirty="0">
              <a:solidFill>
                <a:srgbClr val="002060"/>
              </a:solidFill>
              <a:latin typeface="Comic Sans MS" pitchFamily="66" charset="0"/>
            </a:endParaRPr>
          </a:p>
          <a:p>
            <a:pPr algn="just"/>
            <a:endParaRPr lang="es-ES" sz="1800" dirty="0">
              <a:solidFill>
                <a:srgbClr val="002060"/>
              </a:solidFill>
              <a:latin typeface="Comic Sans MS" pitchFamily="66" charset="0"/>
            </a:endParaRPr>
          </a:p>
          <a:p>
            <a:r>
              <a:rPr lang="es-ES" sz="2400" b="1" i="1" dirty="0">
                <a:solidFill>
                  <a:srgbClr val="002060"/>
                </a:solidFill>
                <a:latin typeface="Comic Sans MS" pitchFamily="66" charset="0"/>
              </a:rPr>
              <a:t>INVITACIÓN A PARTICIPAR</a:t>
            </a:r>
          </a:p>
          <a:p>
            <a:endParaRPr lang="es-ES" sz="2400" b="1" i="1" dirty="0">
              <a:solidFill>
                <a:srgbClr val="002060"/>
              </a:solidFill>
              <a:latin typeface="Comic Sans MS" pitchFamily="66" charset="0"/>
            </a:endParaRPr>
          </a:p>
          <a:p>
            <a:r>
              <a:rPr lang="es-ES" sz="2400" b="1" i="1" dirty="0">
                <a:solidFill>
                  <a:srgbClr val="002060"/>
                </a:solidFill>
                <a:latin typeface="Comic Sans MS" pitchFamily="66" charset="0"/>
              </a:rPr>
              <a:t>Los proyectos FONDEVE sólo dependen de las organizaciones comunitarias, de su compromiso, gestión, seriedad, responsabilidad y consenso al interior de ellas.</a:t>
            </a:r>
          </a:p>
          <a:p>
            <a:endParaRPr lang="es-ES" sz="2400" b="1" i="1" dirty="0">
              <a:solidFill>
                <a:srgbClr val="002060"/>
              </a:solidFill>
              <a:latin typeface="Comic Sans MS" pitchFamily="66" charset="0"/>
            </a:endParaRPr>
          </a:p>
          <a:p>
            <a:r>
              <a:rPr lang="es-ES" sz="2400" b="1" i="1" dirty="0">
                <a:solidFill>
                  <a:srgbClr val="002060"/>
                </a:solidFill>
                <a:latin typeface="Comic Sans MS" pitchFamily="66" charset="0"/>
              </a:rPr>
              <a:t>¡DE USTEDES DEPENDE!</a:t>
            </a:r>
          </a:p>
          <a:p>
            <a:pPr algn="just"/>
            <a:endParaRPr lang="es-ES" sz="1800" dirty="0">
              <a:solidFill>
                <a:srgbClr val="002060"/>
              </a:solidFill>
              <a:latin typeface="Comic Sans MS" pitchFamily="66" charset="0"/>
            </a:endParaRPr>
          </a:p>
          <a:p>
            <a:pPr algn="just"/>
            <a:endParaRPr lang="es-ES" sz="1800" dirty="0">
              <a:solidFill>
                <a:srgbClr val="002060"/>
              </a:solidFill>
              <a:latin typeface="Comic Sans MS" pitchFamily="66" charset="0"/>
            </a:endParaRPr>
          </a:p>
          <a:p>
            <a:pPr algn="just"/>
            <a:endParaRPr lang="es-ES" sz="1800" dirty="0">
              <a:solidFill>
                <a:srgbClr val="002060"/>
              </a:solidFill>
              <a:latin typeface="Comic Sans MS" pitchFamily="66" charset="0"/>
            </a:endParaRPr>
          </a:p>
          <a:p>
            <a:pPr algn="just"/>
            <a:endParaRPr lang="es-ES" sz="1800" dirty="0">
              <a:solidFill>
                <a:srgbClr val="002060"/>
              </a:solidFill>
              <a:latin typeface="Comic Sans MS" pitchFamily="66" charset="0"/>
            </a:endParaRPr>
          </a:p>
          <a:p>
            <a:pPr algn="just"/>
            <a:endParaRPr lang="es-ES" sz="1800" dirty="0">
              <a:solidFill>
                <a:srgbClr val="002060"/>
              </a:solidFill>
              <a:latin typeface="Comic Sans MS" pitchFamily="66" charset="0"/>
            </a:endParaRPr>
          </a:p>
          <a:p>
            <a:endParaRPr lang="es-ES" sz="3600" b="1" i="1" dirty="0">
              <a:solidFill>
                <a:srgbClr val="002060"/>
              </a:solidFill>
              <a:latin typeface="Comic Sans MS" pitchFamily="66" charset="0"/>
            </a:endParaRPr>
          </a:p>
          <a:p>
            <a:r>
              <a:rPr lang="es-ES" b="1" i="1" dirty="0">
                <a:solidFill>
                  <a:srgbClr val="002060"/>
                </a:solidFill>
                <a:latin typeface="Comic Sans MS" pitchFamily="66" charset="0"/>
              </a:rPr>
              <a:t>GRACIAS POR SU ATENCIÓN</a:t>
            </a:r>
          </a:p>
        </p:txBody>
      </p:sp>
      <p:pic>
        <p:nvPicPr>
          <p:cNvPr id="4" name="Picture 2" descr="Hands Clapping Animacione&#10;&#10;"/>
          <p:cNvPicPr>
            <a:picLocks noChangeAspect="1" noChangeArrowheads="1" noCrop="1"/>
          </p:cNvPicPr>
          <p:nvPr/>
        </p:nvPicPr>
        <p:blipFill>
          <a:blip r:embed="rId3" cstate="print"/>
          <a:srcRect/>
          <a:stretch>
            <a:fillRect/>
          </a:stretch>
        </p:blipFill>
        <p:spPr bwMode="auto">
          <a:xfrm>
            <a:off x="3203848" y="3717032"/>
            <a:ext cx="2592288" cy="2049016"/>
          </a:xfrm>
          <a:prstGeom prst="rect">
            <a:avLst/>
          </a:prstGeom>
          <a:ln>
            <a:noFill/>
          </a:ln>
          <a:effectLst>
            <a:softEdge rad="112500"/>
          </a:effectLst>
        </p:spPr>
      </p:pic>
    </p:spTree>
  </p:cSld>
  <p:clrMapOvr>
    <a:masterClrMapping/>
  </p:clrMapOvr>
  <p:transition>
    <p:wheel spokes="8"/>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0" y="0"/>
            <a:ext cx="9144000" cy="6858000"/>
          </a:xfrm>
          <a:prstGeom prst="rect">
            <a:avLst/>
          </a:prstGeom>
          <a:noFill/>
          <a:ln w="9525">
            <a:noFill/>
            <a:miter lim="800000"/>
            <a:headEnd/>
            <a:tailEnd/>
          </a:ln>
          <a:effectLst/>
        </p:spPr>
      </p:pic>
      <p:sp>
        <p:nvSpPr>
          <p:cNvPr id="2" name="1 Título"/>
          <p:cNvSpPr>
            <a:spLocks noGrp="1"/>
          </p:cNvSpPr>
          <p:nvPr>
            <p:ph type="ctrTitle"/>
          </p:nvPr>
        </p:nvSpPr>
        <p:spPr>
          <a:xfrm>
            <a:off x="0" y="333375"/>
            <a:ext cx="9144000" cy="1123950"/>
          </a:xfrm>
        </p:spPr>
        <p:txBody>
          <a:bodyPr rtlCol="0">
            <a:normAutofit fontScale="90000"/>
          </a:bodyPr>
          <a:lstStyle/>
          <a:p>
            <a:pPr fontAlgn="auto">
              <a:spcAft>
                <a:spcPts val="0"/>
              </a:spcAft>
              <a:defRPr/>
            </a:pPr>
            <a:br>
              <a:rPr lang="es-ES" sz="4800" i="1" dirty="0">
                <a:latin typeface="Comic Sans MS" pitchFamily="66" charset="0"/>
              </a:rPr>
            </a:br>
            <a:br>
              <a:rPr lang="es-ES" sz="4800" i="1" dirty="0">
                <a:latin typeface="Comic Sans MS" pitchFamily="66" charset="0"/>
              </a:rPr>
            </a:br>
            <a:endParaRPr lang="es-ES" b="1" i="1" dirty="0">
              <a:solidFill>
                <a:schemeClr val="tx1"/>
              </a:solidFill>
              <a:latin typeface="Comic Sans MS" pitchFamily="66" charset="0"/>
            </a:endParaRPr>
          </a:p>
        </p:txBody>
      </p:sp>
      <p:sp>
        <p:nvSpPr>
          <p:cNvPr id="14339" name="2 Subtítulo"/>
          <p:cNvSpPr>
            <a:spLocks noGrp="1"/>
          </p:cNvSpPr>
          <p:nvPr>
            <p:ph type="subTitle" idx="1"/>
          </p:nvPr>
        </p:nvSpPr>
        <p:spPr>
          <a:xfrm>
            <a:off x="107950" y="115888"/>
            <a:ext cx="8856663" cy="692150"/>
          </a:xfrm>
        </p:spPr>
        <p:txBody>
          <a:bodyPr>
            <a:normAutofit fontScale="25000" lnSpcReduction="20000"/>
          </a:bodyPr>
          <a:lstStyle/>
          <a:p>
            <a:r>
              <a:rPr lang="es-ES" sz="9600" b="1" i="1" dirty="0">
                <a:solidFill>
                  <a:schemeClr val="tx1"/>
                </a:solidFill>
                <a:latin typeface="Comic Sans MS" pitchFamily="66" charset="0"/>
              </a:rPr>
              <a:t>Marco Legal</a:t>
            </a:r>
          </a:p>
          <a:p>
            <a:r>
              <a:rPr lang="es-ES" sz="2400" b="1" i="1" dirty="0">
                <a:solidFill>
                  <a:schemeClr val="tx1"/>
                </a:solidFill>
                <a:latin typeface="Comic Sans MS" pitchFamily="66" charset="0"/>
              </a:rPr>
              <a:t>	</a:t>
            </a:r>
          </a:p>
          <a:p>
            <a:endParaRPr lang="es-ES" sz="2400" b="1" i="1" dirty="0">
              <a:solidFill>
                <a:schemeClr val="tx1"/>
              </a:solidFill>
              <a:latin typeface="Comic Sans MS" pitchFamily="66" charset="0"/>
            </a:endParaRPr>
          </a:p>
          <a:p>
            <a:endParaRPr lang="es-ES" sz="2400" b="1" i="1" dirty="0">
              <a:solidFill>
                <a:schemeClr val="tx1"/>
              </a:solidFill>
              <a:latin typeface="Comic Sans MS" pitchFamily="66" charset="0"/>
            </a:endParaRPr>
          </a:p>
          <a:p>
            <a:r>
              <a:rPr lang="es-ES" sz="8000" b="1" i="1" dirty="0">
                <a:solidFill>
                  <a:schemeClr val="tx1"/>
                </a:solidFill>
                <a:latin typeface="Comic Sans MS" pitchFamily="66" charset="0"/>
              </a:rPr>
              <a:t>Ley Nº 19.418 sobre Junta de Vecinos y </a:t>
            </a:r>
          </a:p>
          <a:p>
            <a:r>
              <a:rPr lang="es-ES" sz="8000" b="1" i="1" dirty="0">
                <a:solidFill>
                  <a:schemeClr val="tx1"/>
                </a:solidFill>
                <a:latin typeface="Comic Sans MS" pitchFamily="66" charset="0"/>
              </a:rPr>
              <a:t> 	 demás Organizaciones Comunitarias</a:t>
            </a:r>
          </a:p>
          <a:p>
            <a:pPr algn="just"/>
            <a:endParaRPr lang="es-ES" sz="8000" i="1" dirty="0">
              <a:solidFill>
                <a:schemeClr val="tx1"/>
              </a:solidFill>
              <a:latin typeface="Comic Sans MS" pitchFamily="66" charset="0"/>
            </a:endParaRPr>
          </a:p>
          <a:p>
            <a:pPr algn="just">
              <a:lnSpc>
                <a:spcPct val="110000"/>
              </a:lnSpc>
              <a:spcBef>
                <a:spcPct val="0"/>
              </a:spcBef>
            </a:pPr>
            <a:endParaRPr lang="es-ES" sz="8800" dirty="0">
              <a:solidFill>
                <a:schemeClr val="tx1"/>
              </a:solidFill>
              <a:latin typeface="Comic Sans MS" pitchFamily="66" charset="0"/>
            </a:endParaRPr>
          </a:p>
          <a:p>
            <a:pPr algn="just">
              <a:lnSpc>
                <a:spcPct val="110000"/>
              </a:lnSpc>
              <a:spcBef>
                <a:spcPct val="0"/>
              </a:spcBef>
            </a:pPr>
            <a:r>
              <a:rPr lang="es-ES" sz="8800" dirty="0">
                <a:solidFill>
                  <a:schemeClr val="tx1"/>
                </a:solidFill>
                <a:latin typeface="Comic Sans MS" pitchFamily="66" charset="0"/>
              </a:rPr>
              <a:t>Art. 45, ”Créase, en cada Municipalidad un Fondo de Desarrollo Vecinal, que tendrá por objeto apoyar proyectos específicos de desarrollo comunitario presentados por las Juntas de Vecinos.</a:t>
            </a:r>
          </a:p>
          <a:p>
            <a:pPr algn="just">
              <a:lnSpc>
                <a:spcPct val="110000"/>
              </a:lnSpc>
              <a:spcBef>
                <a:spcPct val="0"/>
              </a:spcBef>
            </a:pPr>
            <a:endParaRPr lang="es-ES" sz="8800" dirty="0">
              <a:solidFill>
                <a:schemeClr val="tx1"/>
              </a:solidFill>
              <a:latin typeface="Comic Sans MS" pitchFamily="66" charset="0"/>
            </a:endParaRPr>
          </a:p>
          <a:p>
            <a:pPr algn="just">
              <a:lnSpc>
                <a:spcPct val="110000"/>
              </a:lnSpc>
              <a:spcBef>
                <a:spcPct val="0"/>
              </a:spcBef>
            </a:pPr>
            <a:r>
              <a:rPr lang="es-ES" sz="8800" dirty="0">
                <a:solidFill>
                  <a:schemeClr val="tx1"/>
                </a:solidFill>
                <a:latin typeface="Comic Sans MS" pitchFamily="66" charset="0"/>
              </a:rPr>
              <a:t>Este fondo será administrado por la respectiva Municipalidad y estará compuesta por aporte municipal, de los propios vecinos o beneficiarios y por los contemplados anualmente con cargo en Presupuesto General de entradas y gastos de la nación.</a:t>
            </a:r>
          </a:p>
          <a:p>
            <a:pPr algn="just">
              <a:lnSpc>
                <a:spcPct val="110000"/>
              </a:lnSpc>
              <a:spcBef>
                <a:spcPct val="0"/>
              </a:spcBef>
            </a:pPr>
            <a:endParaRPr lang="es-ES" sz="8800" dirty="0">
              <a:solidFill>
                <a:schemeClr val="tx1"/>
              </a:solidFill>
              <a:latin typeface="Comic Sans MS" pitchFamily="66" charset="0"/>
            </a:endParaRPr>
          </a:p>
          <a:p>
            <a:pPr algn="just">
              <a:lnSpc>
                <a:spcPct val="110000"/>
              </a:lnSpc>
              <a:spcBef>
                <a:spcPct val="0"/>
              </a:spcBef>
            </a:pPr>
            <a:r>
              <a:rPr lang="es-ES" sz="8800" dirty="0">
                <a:solidFill>
                  <a:schemeClr val="tx1"/>
                </a:solidFill>
                <a:latin typeface="Comic Sans MS" pitchFamily="66" charset="0"/>
              </a:rPr>
              <a:t>El Concejo Comunal establecerá, por la vía reglamentaria, las modalidades de postulación y operación de este Fondo de Desarrollo Vecinal”   </a:t>
            </a:r>
          </a:p>
          <a:p>
            <a:pPr algn="l"/>
            <a:r>
              <a:rPr lang="es-ES" sz="8800" dirty="0">
                <a:solidFill>
                  <a:schemeClr val="tx1"/>
                </a:solidFill>
                <a:latin typeface="Comic Sans MS" pitchFamily="66" charset="0"/>
              </a:rPr>
              <a:t> </a:t>
            </a:r>
          </a:p>
          <a:p>
            <a:endParaRPr lang="es-ES" sz="2400" b="1" i="1" dirty="0">
              <a:solidFill>
                <a:schemeClr val="tx1"/>
              </a:solidFill>
              <a:latin typeface="Comic Sans MS" pitchFamily="66" charset="0"/>
            </a:endParaRPr>
          </a:p>
        </p:txBody>
      </p:sp>
      <p:sp>
        <p:nvSpPr>
          <p:cNvPr id="14340" name="3 CuadroTexto"/>
          <p:cNvSpPr txBox="1">
            <a:spLocks noChangeArrowheads="1"/>
          </p:cNvSpPr>
          <p:nvPr/>
        </p:nvSpPr>
        <p:spPr bwMode="auto">
          <a:xfrm>
            <a:off x="3887788" y="5229200"/>
            <a:ext cx="5256212" cy="492125"/>
          </a:xfrm>
          <a:prstGeom prst="rect">
            <a:avLst/>
          </a:prstGeom>
          <a:noFill/>
          <a:ln w="9525">
            <a:noFill/>
            <a:miter lim="800000"/>
            <a:headEnd/>
            <a:tailEnd/>
          </a:ln>
        </p:spPr>
        <p:txBody>
          <a:bodyPr>
            <a:spAutoFit/>
          </a:bodyPr>
          <a:lstStyle/>
          <a:p>
            <a:endParaRPr lang="es-ES" sz="2600" b="1" i="1">
              <a:latin typeface="Comic Sans MS" pitchFamily="66" charset="0"/>
            </a:endParaRPr>
          </a:p>
        </p:txBody>
      </p:sp>
      <p:pic>
        <p:nvPicPr>
          <p:cNvPr id="14341" name="Picture 2"/>
          <p:cNvPicPr>
            <a:picLocks noChangeAspect="1" noChangeArrowheads="1"/>
          </p:cNvPicPr>
          <p:nvPr/>
        </p:nvPicPr>
        <p:blipFill>
          <a:blip r:embed="rId3" cstate="print"/>
          <a:srcRect/>
          <a:stretch>
            <a:fillRect/>
          </a:stretch>
        </p:blipFill>
        <p:spPr bwMode="auto">
          <a:xfrm>
            <a:off x="0" y="0"/>
            <a:ext cx="1695450" cy="1916832"/>
          </a:xfrm>
          <a:prstGeom prst="rect">
            <a:avLst/>
          </a:prstGeom>
          <a:noFill/>
          <a:ln w="9525">
            <a:noFill/>
            <a:miter lim="800000"/>
            <a:headEnd/>
            <a:tailEnd/>
          </a:ln>
        </p:spPr>
      </p:pic>
    </p:spTree>
  </p:cSld>
  <p:clrMapOvr>
    <a:masterClrMapping/>
  </p:clrMapOvr>
  <p:transition>
    <p:wheel spokes="8"/>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0" y="0"/>
            <a:ext cx="9144000" cy="6858000"/>
          </a:xfrm>
          <a:prstGeom prst="rect">
            <a:avLst/>
          </a:prstGeom>
          <a:noFill/>
          <a:ln>
            <a:noFill/>
          </a:ln>
          <a:effectLst/>
        </p:spPr>
      </p:pic>
      <p:sp>
        <p:nvSpPr>
          <p:cNvPr id="2" name="1 Título"/>
          <p:cNvSpPr>
            <a:spLocks noGrp="1"/>
          </p:cNvSpPr>
          <p:nvPr>
            <p:ph type="ctrTitle"/>
          </p:nvPr>
        </p:nvSpPr>
        <p:spPr>
          <a:xfrm>
            <a:off x="0" y="2205038"/>
            <a:ext cx="9144000" cy="2376487"/>
          </a:xfrm>
        </p:spPr>
        <p:txBody>
          <a:bodyPr rtlCol="0">
            <a:normAutofit fontScale="90000"/>
          </a:bodyPr>
          <a:lstStyle/>
          <a:p>
            <a:pPr algn="just" fontAlgn="auto">
              <a:spcAft>
                <a:spcPts val="0"/>
              </a:spcAft>
              <a:defRPr/>
            </a:pPr>
            <a:br>
              <a:rPr lang="es-ES" sz="2400" dirty="0">
                <a:latin typeface="Comic Sans MS" pitchFamily="66" charset="0"/>
              </a:rPr>
            </a:br>
            <a:br>
              <a:rPr lang="es-ES" sz="2400" dirty="0">
                <a:latin typeface="Comic Sans MS" pitchFamily="66" charset="0"/>
              </a:rPr>
            </a:br>
            <a:br>
              <a:rPr lang="es-ES" sz="2400" dirty="0">
                <a:latin typeface="Comic Sans MS" pitchFamily="66" charset="0"/>
              </a:rPr>
            </a:br>
            <a:br>
              <a:rPr lang="es-ES" sz="2400" dirty="0">
                <a:latin typeface="Comic Sans MS" pitchFamily="66" charset="0"/>
              </a:rPr>
            </a:br>
            <a:br>
              <a:rPr lang="es-ES" sz="2400" dirty="0">
                <a:latin typeface="Comic Sans MS" pitchFamily="66" charset="0"/>
              </a:rPr>
            </a:br>
            <a:br>
              <a:rPr lang="es-ES" sz="2400" dirty="0">
                <a:latin typeface="Comic Sans MS" pitchFamily="66" charset="0"/>
              </a:rPr>
            </a:br>
            <a:r>
              <a:rPr lang="es-ES" sz="2400" b="1" i="1" dirty="0">
                <a:latin typeface="Comic Sans MS" pitchFamily="66" charset="0"/>
              </a:rPr>
              <a:t> </a:t>
            </a:r>
            <a:br>
              <a:rPr lang="es-ES" sz="2400" b="1" i="1" dirty="0">
                <a:latin typeface="Comic Sans MS" pitchFamily="66" charset="0"/>
              </a:rPr>
            </a:br>
            <a:br>
              <a:rPr lang="es-ES" sz="2400" b="1" i="1" dirty="0">
                <a:latin typeface="Comic Sans MS" pitchFamily="66" charset="0"/>
              </a:rPr>
            </a:br>
            <a:br>
              <a:rPr lang="es-ES" sz="2400" b="1" i="1" dirty="0">
                <a:latin typeface="Comic Sans MS" pitchFamily="66" charset="0"/>
              </a:rPr>
            </a:br>
            <a:br>
              <a:rPr lang="es-ES" sz="2400" b="1" i="1" dirty="0">
                <a:latin typeface="Comic Sans MS" pitchFamily="66" charset="0"/>
              </a:rPr>
            </a:br>
            <a:br>
              <a:rPr lang="es-ES" sz="2400" b="1" i="1" dirty="0">
                <a:latin typeface="Comic Sans MS" pitchFamily="66" charset="0"/>
              </a:rPr>
            </a:br>
            <a:br>
              <a:rPr lang="es-ES" sz="2400" b="1" i="1" dirty="0">
                <a:latin typeface="Comic Sans MS" pitchFamily="66" charset="0"/>
              </a:rPr>
            </a:br>
            <a:br>
              <a:rPr lang="es-ES" sz="2400" b="1" i="1" dirty="0">
                <a:latin typeface="Comic Sans MS" pitchFamily="66" charset="0"/>
              </a:rPr>
            </a:br>
            <a:br>
              <a:rPr lang="es-ES" sz="2400" b="1" i="1" dirty="0">
                <a:latin typeface="Comic Sans MS" pitchFamily="66" charset="0"/>
              </a:rPr>
            </a:br>
            <a:br>
              <a:rPr lang="es-ES" sz="2400" b="1" i="1" dirty="0">
                <a:latin typeface="Comic Sans MS" pitchFamily="66" charset="0"/>
              </a:rPr>
            </a:br>
            <a:br>
              <a:rPr lang="es-ES" sz="2400" b="1" i="1" dirty="0">
                <a:latin typeface="Comic Sans MS" pitchFamily="66" charset="0"/>
              </a:rPr>
            </a:br>
            <a:br>
              <a:rPr lang="es-ES" sz="2400" b="1" i="1" dirty="0">
                <a:latin typeface="Comic Sans MS" pitchFamily="66" charset="0"/>
              </a:rPr>
            </a:br>
            <a:br>
              <a:rPr lang="es-ES" sz="2400" b="1" i="1" dirty="0">
                <a:latin typeface="Comic Sans MS" pitchFamily="66" charset="0"/>
              </a:rPr>
            </a:br>
            <a:r>
              <a:rPr lang="es-ES" sz="2400" dirty="0">
                <a:solidFill>
                  <a:schemeClr val="tx1"/>
                </a:solidFill>
                <a:latin typeface="Comic Sans MS" pitchFamily="66" charset="0"/>
              </a:rPr>
              <a:t>Dicho reglamento compuesto por 8 artículos, establece el </a:t>
            </a:r>
            <a:br>
              <a:rPr lang="es-ES" sz="2400" dirty="0">
                <a:solidFill>
                  <a:schemeClr val="tx1"/>
                </a:solidFill>
                <a:latin typeface="Comic Sans MS" pitchFamily="66" charset="0"/>
              </a:rPr>
            </a:br>
            <a:r>
              <a:rPr lang="es-ES" sz="2400" dirty="0">
                <a:solidFill>
                  <a:schemeClr val="tx1"/>
                </a:solidFill>
                <a:latin typeface="Comic Sans MS" pitchFamily="66" charset="0"/>
              </a:rPr>
              <a:t>procedimiento y aportes, en los proyectos FONDEVE, los cuales tienen la finalidad de apoyar proyectos que proponen el desarrollo</a:t>
            </a:r>
            <a:br>
              <a:rPr lang="es-ES" sz="2400" dirty="0">
                <a:solidFill>
                  <a:schemeClr val="tx1"/>
                </a:solidFill>
                <a:latin typeface="Comic Sans MS" pitchFamily="66" charset="0"/>
              </a:rPr>
            </a:br>
            <a:r>
              <a:rPr lang="es-ES" sz="2400" dirty="0">
                <a:solidFill>
                  <a:schemeClr val="tx1"/>
                </a:solidFill>
                <a:latin typeface="Comic Sans MS" pitchFamily="66" charset="0"/>
              </a:rPr>
              <a:t>comunitario, relacionados con obras complementarias a la urbanización, extensión de servicios básicos, de alumbrado público, de seguridad vial, seguridad vecinal y programas sociales.</a:t>
            </a:r>
            <a:br>
              <a:rPr lang="es-ES" sz="2400" dirty="0">
                <a:solidFill>
                  <a:schemeClr val="tx1"/>
                </a:solidFill>
                <a:latin typeface="Comic Sans MS" pitchFamily="66" charset="0"/>
              </a:rPr>
            </a:br>
            <a:endParaRPr lang="es-ES" sz="2400" b="1" i="1" dirty="0">
              <a:solidFill>
                <a:schemeClr val="tx1"/>
              </a:solidFill>
              <a:latin typeface="Comic Sans MS" pitchFamily="66" charset="0"/>
            </a:endParaRPr>
          </a:p>
        </p:txBody>
      </p:sp>
      <p:sp>
        <p:nvSpPr>
          <p:cNvPr id="15363" name="2 Subtítulo"/>
          <p:cNvSpPr>
            <a:spLocks noGrp="1"/>
          </p:cNvSpPr>
          <p:nvPr>
            <p:ph type="subTitle" idx="1"/>
          </p:nvPr>
        </p:nvSpPr>
        <p:spPr>
          <a:xfrm>
            <a:off x="-15875" y="115888"/>
            <a:ext cx="9144000" cy="1728787"/>
          </a:xfrm>
        </p:spPr>
        <p:txBody>
          <a:bodyPr/>
          <a:lstStyle/>
          <a:p>
            <a:r>
              <a:rPr lang="es-ES" sz="2200" dirty="0">
                <a:solidFill>
                  <a:schemeClr val="tx1"/>
                </a:solidFill>
                <a:latin typeface="Comic Sans MS" pitchFamily="66" charset="0"/>
              </a:rPr>
              <a:t> 	</a:t>
            </a:r>
            <a:r>
              <a:rPr lang="es-ES" sz="2200" b="1" i="1" dirty="0">
                <a:solidFill>
                  <a:schemeClr val="tx1"/>
                </a:solidFill>
                <a:latin typeface="Comic Sans MS" pitchFamily="66" charset="0"/>
              </a:rPr>
              <a:t>Reglamento Fondo Desarrollo Vecinal aprobado</a:t>
            </a:r>
            <a:br>
              <a:rPr lang="es-ES" sz="2200" b="1" i="1" dirty="0">
                <a:solidFill>
                  <a:schemeClr val="tx1"/>
                </a:solidFill>
                <a:latin typeface="Comic Sans MS" pitchFamily="66" charset="0"/>
              </a:rPr>
            </a:br>
            <a:r>
              <a:rPr lang="es-ES" sz="2200" b="1" i="1" dirty="0">
                <a:solidFill>
                  <a:schemeClr val="tx1"/>
                </a:solidFill>
                <a:latin typeface="Comic Sans MS" pitchFamily="66" charset="0"/>
              </a:rPr>
              <a:t>       mediante Decreto Alcaldicio Nº6 del </a:t>
            </a:r>
            <a:br>
              <a:rPr lang="es-ES" sz="2200" b="1" i="1" dirty="0">
                <a:solidFill>
                  <a:schemeClr val="tx1"/>
                </a:solidFill>
                <a:latin typeface="Comic Sans MS" pitchFamily="66" charset="0"/>
              </a:rPr>
            </a:br>
            <a:r>
              <a:rPr lang="es-ES" sz="2200" b="1" i="1" dirty="0">
                <a:solidFill>
                  <a:schemeClr val="tx1"/>
                </a:solidFill>
                <a:latin typeface="Comic Sans MS" pitchFamily="66" charset="0"/>
              </a:rPr>
              <a:t>	 07/09/2001 y modificado mediante Decreto </a:t>
            </a:r>
          </a:p>
          <a:p>
            <a:r>
              <a:rPr lang="es-ES" sz="2200" b="1" i="1" dirty="0">
                <a:solidFill>
                  <a:schemeClr val="tx1"/>
                </a:solidFill>
                <a:latin typeface="Comic Sans MS" pitchFamily="66" charset="0"/>
              </a:rPr>
              <a:t>Alcaldicio Nº4 del 16/10/2009</a:t>
            </a:r>
          </a:p>
          <a:p>
            <a:endParaRPr lang="es-ES" sz="2200" b="1" i="1" dirty="0">
              <a:solidFill>
                <a:schemeClr val="tx1"/>
              </a:solidFill>
              <a:latin typeface="Comic Sans MS" pitchFamily="66" charset="0"/>
            </a:endParaRPr>
          </a:p>
          <a:p>
            <a:pPr algn="just">
              <a:lnSpc>
                <a:spcPct val="200000"/>
              </a:lnSpc>
              <a:spcBef>
                <a:spcPct val="0"/>
              </a:spcBef>
            </a:pPr>
            <a:endParaRPr lang="es-ES" sz="2200" dirty="0">
              <a:solidFill>
                <a:schemeClr val="tx1"/>
              </a:solidFill>
              <a:latin typeface="Comic Sans MS" pitchFamily="66" charset="0"/>
            </a:endParaRPr>
          </a:p>
          <a:p>
            <a:endParaRPr lang="es-ES" sz="2200" dirty="0">
              <a:solidFill>
                <a:schemeClr val="tx1"/>
              </a:solidFill>
              <a:latin typeface="Comic Sans MS" pitchFamily="66" charset="0"/>
            </a:endParaRPr>
          </a:p>
        </p:txBody>
      </p:sp>
      <p:pic>
        <p:nvPicPr>
          <p:cNvPr id="15364" name="Picture 2"/>
          <p:cNvPicPr>
            <a:picLocks noChangeAspect="1" noChangeArrowheads="1"/>
          </p:cNvPicPr>
          <p:nvPr/>
        </p:nvPicPr>
        <p:blipFill>
          <a:blip r:embed="rId3" cstate="print"/>
          <a:srcRect/>
          <a:stretch>
            <a:fillRect/>
          </a:stretch>
        </p:blipFill>
        <p:spPr bwMode="auto">
          <a:xfrm>
            <a:off x="0" y="0"/>
            <a:ext cx="1731963" cy="1700213"/>
          </a:xfrm>
          <a:prstGeom prst="rect">
            <a:avLst/>
          </a:prstGeom>
          <a:noFill/>
          <a:ln w="9525">
            <a:noFill/>
            <a:miter lim="800000"/>
            <a:headEnd/>
            <a:tailEnd/>
          </a:ln>
        </p:spPr>
      </p:pic>
    </p:spTree>
  </p:cSld>
  <p:clrMapOvr>
    <a:masterClrMapping/>
  </p:clrMapOvr>
  <p:transition>
    <p:wheel spokes="8"/>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0" y="0"/>
            <a:ext cx="9144000" cy="6858000"/>
          </a:xfrm>
          <a:prstGeom prst="rect">
            <a:avLst/>
          </a:prstGeom>
          <a:noFill/>
          <a:ln>
            <a:noFill/>
          </a:ln>
          <a:effectLst/>
        </p:spPr>
      </p:pic>
      <p:sp>
        <p:nvSpPr>
          <p:cNvPr id="3" name="2 Subtítulo"/>
          <p:cNvSpPr>
            <a:spLocks noGrp="1"/>
          </p:cNvSpPr>
          <p:nvPr>
            <p:ph type="subTitle" idx="1"/>
          </p:nvPr>
        </p:nvSpPr>
        <p:spPr>
          <a:xfrm>
            <a:off x="0" y="0"/>
            <a:ext cx="9144000" cy="6669088"/>
          </a:xfrm>
        </p:spPr>
        <p:txBody>
          <a:bodyPr/>
          <a:lstStyle/>
          <a:p>
            <a:pPr>
              <a:lnSpc>
                <a:spcPct val="80000"/>
              </a:lnSpc>
            </a:pPr>
            <a:r>
              <a:rPr lang="es-ES" sz="2200" b="1" i="1" dirty="0">
                <a:solidFill>
                  <a:schemeClr val="tx1"/>
                </a:solidFill>
                <a:latin typeface="Comic Sans MS" pitchFamily="66" charset="0"/>
              </a:rPr>
              <a:t>		</a:t>
            </a:r>
          </a:p>
          <a:p>
            <a:pPr>
              <a:lnSpc>
                <a:spcPct val="80000"/>
              </a:lnSpc>
            </a:pPr>
            <a:r>
              <a:rPr lang="es-ES" sz="2200" b="1" i="1" dirty="0">
                <a:solidFill>
                  <a:schemeClr val="tx1"/>
                </a:solidFill>
                <a:latin typeface="Comic Sans MS" pitchFamily="66" charset="0"/>
              </a:rPr>
              <a:t>	</a:t>
            </a:r>
            <a:endParaRPr lang="es-ES" sz="2200" dirty="0">
              <a:solidFill>
                <a:schemeClr val="tx1"/>
              </a:solidFill>
              <a:latin typeface="Comic Sans MS" pitchFamily="66" charset="0"/>
            </a:endParaRPr>
          </a:p>
          <a:p>
            <a:pPr algn="l">
              <a:lnSpc>
                <a:spcPct val="80000"/>
              </a:lnSpc>
            </a:pPr>
            <a:endParaRPr lang="es-ES" sz="1800" b="1" i="1" dirty="0">
              <a:solidFill>
                <a:schemeClr val="tx1"/>
              </a:solidFill>
              <a:latin typeface="Comic Sans MS" pitchFamily="66" charset="0"/>
            </a:endParaRPr>
          </a:p>
          <a:p>
            <a:pPr algn="l">
              <a:lnSpc>
                <a:spcPct val="80000"/>
              </a:lnSpc>
            </a:pPr>
            <a:r>
              <a:rPr lang="es-ES" b="1" i="1" dirty="0">
                <a:solidFill>
                  <a:schemeClr val="tx1"/>
                </a:solidFill>
                <a:latin typeface="Comic Sans MS" pitchFamily="66" charset="0"/>
              </a:rPr>
              <a:t>Nº 38.415 del 02/10/2002  y  Nº 3.429 del 08/01/2003:</a:t>
            </a:r>
          </a:p>
          <a:p>
            <a:pPr algn="just">
              <a:lnSpc>
                <a:spcPct val="80000"/>
              </a:lnSpc>
            </a:pPr>
            <a:r>
              <a:rPr lang="es-ES" dirty="0">
                <a:solidFill>
                  <a:schemeClr val="tx1"/>
                </a:solidFill>
                <a:latin typeface="Comic Sans MS" pitchFamily="66" charset="0"/>
              </a:rPr>
              <a:t>Aclara respecto a que los proyectos FONDEVE pueden ser solicitados por otras organizaciones comunitarias, no solamente Juntas de Vecinos, no obstante, deben ser avalados por éstas.</a:t>
            </a:r>
          </a:p>
          <a:p>
            <a:pPr algn="just">
              <a:lnSpc>
                <a:spcPct val="80000"/>
              </a:lnSpc>
              <a:spcBef>
                <a:spcPct val="0"/>
              </a:spcBef>
            </a:pPr>
            <a:endParaRPr lang="es-ES" dirty="0">
              <a:solidFill>
                <a:schemeClr val="tx1"/>
              </a:solidFill>
              <a:latin typeface="Comic Sans MS" pitchFamily="66" charset="0"/>
            </a:endParaRPr>
          </a:p>
          <a:p>
            <a:pPr algn="just">
              <a:lnSpc>
                <a:spcPct val="80000"/>
              </a:lnSpc>
            </a:pPr>
            <a:r>
              <a:rPr lang="es-ES" b="1" i="1" dirty="0">
                <a:solidFill>
                  <a:schemeClr val="tx1"/>
                </a:solidFill>
                <a:latin typeface="Comic Sans MS" pitchFamily="66" charset="0"/>
              </a:rPr>
              <a:t>Nº 4497 del 09/02/1998:</a:t>
            </a:r>
          </a:p>
          <a:p>
            <a:pPr algn="just">
              <a:lnSpc>
                <a:spcPct val="80000"/>
              </a:lnSpc>
            </a:pPr>
            <a:r>
              <a:rPr lang="es-ES" dirty="0">
                <a:solidFill>
                  <a:schemeClr val="tx1"/>
                </a:solidFill>
                <a:latin typeface="Comic Sans MS" pitchFamily="66" charset="0"/>
              </a:rPr>
              <a:t>Aclara la procedencia de generar mediante FONDEVE proyectos de alarmas. </a:t>
            </a:r>
          </a:p>
          <a:p>
            <a:pPr algn="just">
              <a:lnSpc>
                <a:spcPct val="80000"/>
              </a:lnSpc>
              <a:spcBef>
                <a:spcPct val="0"/>
              </a:spcBef>
            </a:pPr>
            <a:endParaRPr lang="es-ES" dirty="0">
              <a:solidFill>
                <a:schemeClr val="tx1"/>
              </a:solidFill>
              <a:latin typeface="Comic Sans MS" pitchFamily="66" charset="0"/>
            </a:endParaRPr>
          </a:p>
          <a:p>
            <a:pPr algn="just">
              <a:lnSpc>
                <a:spcPct val="80000"/>
              </a:lnSpc>
            </a:pPr>
            <a:r>
              <a:rPr lang="es-ES" b="1" i="1" dirty="0">
                <a:solidFill>
                  <a:schemeClr val="tx1"/>
                </a:solidFill>
                <a:latin typeface="Comic Sans MS" pitchFamily="66" charset="0"/>
              </a:rPr>
              <a:t>Nº 7377 del 01/03/2000:</a:t>
            </a:r>
          </a:p>
          <a:p>
            <a:pPr algn="just">
              <a:lnSpc>
                <a:spcPct val="80000"/>
              </a:lnSpc>
            </a:pPr>
            <a:r>
              <a:rPr lang="es-ES" dirty="0">
                <a:solidFill>
                  <a:schemeClr val="tx1"/>
                </a:solidFill>
                <a:latin typeface="Comic Sans MS" pitchFamily="66" charset="0"/>
              </a:rPr>
              <a:t>Establece que los recursos del FONDEVE pueden asignarse a bienes de dominio común.</a:t>
            </a:r>
          </a:p>
          <a:p>
            <a:pPr algn="just">
              <a:lnSpc>
                <a:spcPct val="80000"/>
              </a:lnSpc>
              <a:spcBef>
                <a:spcPct val="0"/>
              </a:spcBef>
            </a:pPr>
            <a:endParaRPr lang="es-ES" dirty="0">
              <a:solidFill>
                <a:schemeClr val="tx1"/>
              </a:solidFill>
              <a:latin typeface="Comic Sans MS" pitchFamily="66" charset="0"/>
            </a:endParaRPr>
          </a:p>
          <a:p>
            <a:pPr algn="just">
              <a:lnSpc>
                <a:spcPct val="80000"/>
              </a:lnSpc>
            </a:pPr>
            <a:r>
              <a:rPr lang="es-ES" b="1" i="1" dirty="0">
                <a:solidFill>
                  <a:schemeClr val="tx1"/>
                </a:solidFill>
                <a:latin typeface="Comic Sans MS" pitchFamily="66" charset="0"/>
              </a:rPr>
              <a:t>Nº 26.095 del 20/07/1999:</a:t>
            </a:r>
          </a:p>
          <a:p>
            <a:pPr algn="just">
              <a:lnSpc>
                <a:spcPct val="80000"/>
              </a:lnSpc>
            </a:pPr>
            <a:r>
              <a:rPr lang="es-ES" dirty="0">
                <a:solidFill>
                  <a:schemeClr val="tx1"/>
                </a:solidFill>
                <a:latin typeface="Comic Sans MS" pitchFamily="66" charset="0"/>
              </a:rPr>
              <a:t>Procedencia de invertir el FONDEVE en bienes inmuebles pertenecientes al SERVIU u Organizaciones Comunitarias.</a:t>
            </a:r>
          </a:p>
          <a:p>
            <a:pPr algn="just">
              <a:lnSpc>
                <a:spcPct val="80000"/>
              </a:lnSpc>
            </a:pPr>
            <a:endParaRPr lang="es-ES" dirty="0">
              <a:solidFill>
                <a:schemeClr val="tx1"/>
              </a:solidFill>
              <a:latin typeface="Comic Sans MS" pitchFamily="66" charset="0"/>
            </a:endParaRPr>
          </a:p>
          <a:p>
            <a:pPr algn="just">
              <a:lnSpc>
                <a:spcPct val="80000"/>
              </a:lnSpc>
            </a:pPr>
            <a:r>
              <a:rPr lang="es-ES" b="1" i="1" dirty="0">
                <a:solidFill>
                  <a:schemeClr val="tx1"/>
                </a:solidFill>
                <a:latin typeface="Comic Sans MS" pitchFamily="66" charset="0"/>
              </a:rPr>
              <a:t>Nº 41.216 del 09/11/1988:</a:t>
            </a:r>
          </a:p>
          <a:p>
            <a:pPr algn="just">
              <a:lnSpc>
                <a:spcPct val="80000"/>
              </a:lnSpc>
            </a:pPr>
            <a:r>
              <a:rPr lang="es-ES" dirty="0">
                <a:solidFill>
                  <a:schemeClr val="tx1"/>
                </a:solidFill>
                <a:latin typeface="Comic Sans MS" pitchFamily="66" charset="0"/>
              </a:rPr>
              <a:t>Ratifica que al Concejo Municipal no le corresponde participar en la adjudicación de los proyectos FONDEVE.</a:t>
            </a:r>
          </a:p>
          <a:p>
            <a:pPr algn="just">
              <a:lnSpc>
                <a:spcPct val="80000"/>
              </a:lnSpc>
            </a:pPr>
            <a:endParaRPr lang="es-ES" dirty="0">
              <a:solidFill>
                <a:schemeClr val="tx1"/>
              </a:solidFill>
              <a:latin typeface="Comic Sans MS" pitchFamily="66" charset="0"/>
            </a:endParaRPr>
          </a:p>
        </p:txBody>
      </p:sp>
      <p:sp>
        <p:nvSpPr>
          <p:cNvPr id="17411" name="4 CuadroTexto"/>
          <p:cNvSpPr txBox="1">
            <a:spLocks noChangeArrowheads="1"/>
          </p:cNvSpPr>
          <p:nvPr/>
        </p:nvSpPr>
        <p:spPr bwMode="auto">
          <a:xfrm>
            <a:off x="0" y="188913"/>
            <a:ext cx="9144000" cy="461962"/>
          </a:xfrm>
          <a:prstGeom prst="rect">
            <a:avLst/>
          </a:prstGeom>
          <a:noFill/>
          <a:ln w="9525">
            <a:noFill/>
            <a:miter lim="800000"/>
            <a:headEnd/>
            <a:tailEnd/>
          </a:ln>
        </p:spPr>
        <p:txBody>
          <a:bodyPr>
            <a:spAutoFit/>
          </a:bodyPr>
          <a:lstStyle/>
          <a:p>
            <a:pPr algn="ctr"/>
            <a:r>
              <a:rPr lang="es-ES" sz="2400" b="1" i="1">
                <a:latin typeface="Comic Sans MS" pitchFamily="66" charset="0"/>
              </a:rPr>
              <a:t>Dictámenes relevantes de Contraloría</a:t>
            </a:r>
          </a:p>
        </p:txBody>
      </p:sp>
    </p:spTree>
  </p:cSld>
  <p:clrMapOvr>
    <a:masterClrMapping/>
  </p:clrMapOvr>
  <p:transition>
    <p:wheel spokes="8"/>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0" y="0"/>
            <a:ext cx="9144000" cy="6858000"/>
          </a:xfrm>
          <a:prstGeom prst="rect">
            <a:avLst/>
          </a:prstGeom>
          <a:noFill/>
          <a:ln>
            <a:noFill/>
          </a:ln>
          <a:effectLst/>
        </p:spPr>
      </p:pic>
      <p:sp>
        <p:nvSpPr>
          <p:cNvPr id="3" name="2 Subtítulo"/>
          <p:cNvSpPr>
            <a:spLocks noGrp="1"/>
          </p:cNvSpPr>
          <p:nvPr>
            <p:ph type="subTitle" idx="1"/>
          </p:nvPr>
        </p:nvSpPr>
        <p:spPr>
          <a:xfrm>
            <a:off x="0" y="0"/>
            <a:ext cx="9144000" cy="6858000"/>
          </a:xfrm>
        </p:spPr>
        <p:txBody>
          <a:bodyPr>
            <a:normAutofit fontScale="92500" lnSpcReduction="20000"/>
          </a:bodyPr>
          <a:lstStyle/>
          <a:p>
            <a:pPr>
              <a:lnSpc>
                <a:spcPct val="80000"/>
              </a:lnSpc>
              <a:spcBef>
                <a:spcPct val="0"/>
              </a:spcBef>
            </a:pPr>
            <a:endParaRPr lang="es-ES" sz="200" b="1" i="1" dirty="0">
              <a:solidFill>
                <a:schemeClr val="tx1"/>
              </a:solidFill>
              <a:latin typeface="Comic Sans MS" pitchFamily="66" charset="0"/>
            </a:endParaRPr>
          </a:p>
          <a:p>
            <a:pPr>
              <a:lnSpc>
                <a:spcPct val="80000"/>
              </a:lnSpc>
              <a:spcBef>
                <a:spcPct val="0"/>
              </a:spcBef>
            </a:pPr>
            <a:endParaRPr lang="es-ES" sz="2400" b="1" i="1" dirty="0">
              <a:solidFill>
                <a:schemeClr val="tx1"/>
              </a:solidFill>
              <a:latin typeface="Comic Sans MS" pitchFamily="66" charset="0"/>
            </a:endParaRPr>
          </a:p>
          <a:p>
            <a:pPr>
              <a:lnSpc>
                <a:spcPct val="80000"/>
              </a:lnSpc>
              <a:spcBef>
                <a:spcPct val="0"/>
              </a:spcBef>
            </a:pPr>
            <a:r>
              <a:rPr lang="es-ES" sz="2400" b="1" i="1" dirty="0">
                <a:solidFill>
                  <a:schemeClr val="tx1"/>
                </a:solidFill>
                <a:latin typeface="Comic Sans MS" pitchFamily="66" charset="0"/>
              </a:rPr>
              <a:t>		</a:t>
            </a:r>
            <a:r>
              <a:rPr lang="es-ES" sz="2600" b="1" i="1" dirty="0">
                <a:solidFill>
                  <a:schemeClr val="tx1"/>
                </a:solidFill>
                <a:latin typeface="Comic Sans MS" pitchFamily="66" charset="0"/>
              </a:rPr>
              <a:t>Sectorización y Unidades Técnicas a Cargo</a:t>
            </a:r>
          </a:p>
          <a:p>
            <a:pPr>
              <a:lnSpc>
                <a:spcPct val="80000"/>
              </a:lnSpc>
              <a:spcBef>
                <a:spcPct val="0"/>
              </a:spcBef>
            </a:pPr>
            <a:endParaRPr lang="es-ES" sz="2400" b="1" i="1" dirty="0">
              <a:solidFill>
                <a:schemeClr val="tx1"/>
              </a:solidFill>
              <a:latin typeface="Comic Sans MS" pitchFamily="66" charset="0"/>
            </a:endParaRPr>
          </a:p>
          <a:p>
            <a:pPr algn="just">
              <a:lnSpc>
                <a:spcPct val="120000"/>
              </a:lnSpc>
              <a:spcBef>
                <a:spcPct val="0"/>
              </a:spcBef>
            </a:pPr>
            <a:r>
              <a:rPr lang="es-ES" sz="2400" b="1" i="1" dirty="0">
                <a:solidFill>
                  <a:schemeClr val="tx1"/>
                </a:solidFill>
                <a:latin typeface="Comic Sans MS" pitchFamily="66" charset="0"/>
              </a:rPr>
              <a:t>		     </a:t>
            </a:r>
            <a:r>
              <a:rPr lang="es-ES" sz="2200" dirty="0">
                <a:solidFill>
                  <a:schemeClr val="tx1"/>
                </a:solidFill>
                <a:latin typeface="Comic Sans MS" pitchFamily="66" charset="0"/>
              </a:rPr>
              <a:t>Al interior del  Municipio existen varias unidades técnicas 	       gestionadoras de proyectos FONDEVE, tales como:</a:t>
            </a:r>
          </a:p>
          <a:p>
            <a:pPr algn="just">
              <a:lnSpc>
                <a:spcPct val="80000"/>
              </a:lnSpc>
              <a:spcBef>
                <a:spcPct val="0"/>
              </a:spcBef>
            </a:pPr>
            <a:endParaRPr lang="es-ES" sz="2200" dirty="0">
              <a:solidFill>
                <a:schemeClr val="tx1"/>
              </a:solidFill>
              <a:latin typeface="Comic Sans MS" pitchFamily="66" charset="0"/>
            </a:endParaRPr>
          </a:p>
          <a:p>
            <a:pPr algn="just">
              <a:lnSpc>
                <a:spcPct val="80000"/>
              </a:lnSpc>
              <a:spcBef>
                <a:spcPct val="0"/>
              </a:spcBef>
            </a:pPr>
            <a:endParaRPr lang="es-ES" sz="2200" dirty="0">
              <a:solidFill>
                <a:schemeClr val="tx1"/>
              </a:solidFill>
              <a:latin typeface="Comic Sans MS" pitchFamily="66" charset="0"/>
            </a:endParaRPr>
          </a:p>
          <a:p>
            <a:pPr algn="just">
              <a:lnSpc>
                <a:spcPct val="80000"/>
              </a:lnSpc>
              <a:spcBef>
                <a:spcPct val="0"/>
              </a:spcBef>
            </a:pPr>
            <a:endParaRPr lang="es-ES" sz="2200" dirty="0">
              <a:solidFill>
                <a:schemeClr val="tx1"/>
              </a:solidFill>
              <a:latin typeface="Comic Sans MS" pitchFamily="66" charset="0"/>
            </a:endParaRPr>
          </a:p>
          <a:p>
            <a:pPr algn="just">
              <a:lnSpc>
                <a:spcPct val="80000"/>
              </a:lnSpc>
              <a:spcBef>
                <a:spcPct val="0"/>
              </a:spcBef>
            </a:pPr>
            <a:endParaRPr lang="es-ES" sz="2200" dirty="0">
              <a:solidFill>
                <a:schemeClr val="tx1"/>
              </a:solidFill>
              <a:latin typeface="Comic Sans MS" pitchFamily="66" charset="0"/>
            </a:endParaRPr>
          </a:p>
          <a:p>
            <a:pPr lvl="1" algn="just">
              <a:lnSpc>
                <a:spcPct val="80000"/>
              </a:lnSpc>
              <a:spcBef>
                <a:spcPct val="0"/>
              </a:spcBef>
              <a:buClr>
                <a:srgbClr val="7030A0"/>
              </a:buClr>
              <a:buFont typeface="Arial" pitchFamily="34" charset="0"/>
              <a:buChar char="•"/>
            </a:pPr>
            <a:r>
              <a:rPr lang="es-ES" b="1" i="1" dirty="0">
                <a:solidFill>
                  <a:schemeClr val="tx1"/>
                </a:solidFill>
                <a:latin typeface="Comic Sans MS" pitchFamily="66" charset="0"/>
              </a:rPr>
              <a:t>Dirección de Tránsito</a:t>
            </a:r>
            <a:endParaRPr lang="es-ES" dirty="0">
              <a:solidFill>
                <a:schemeClr val="tx1"/>
              </a:solidFill>
              <a:latin typeface="Comic Sans MS" pitchFamily="66" charset="0"/>
            </a:endParaRPr>
          </a:p>
          <a:p>
            <a:pPr algn="just">
              <a:lnSpc>
                <a:spcPct val="80000"/>
              </a:lnSpc>
              <a:spcBef>
                <a:spcPct val="0"/>
              </a:spcBef>
            </a:pPr>
            <a:r>
              <a:rPr lang="es-ES" sz="2200" dirty="0">
                <a:solidFill>
                  <a:schemeClr val="tx1"/>
                </a:solidFill>
                <a:latin typeface="Comic Sans MS" pitchFamily="66" charset="0"/>
              </a:rPr>
              <a:t>        Le corresponde gestionar los proyectos relacionados con: </a:t>
            </a:r>
          </a:p>
          <a:p>
            <a:pPr algn="just">
              <a:lnSpc>
                <a:spcPct val="90000"/>
              </a:lnSpc>
              <a:spcBef>
                <a:spcPct val="0"/>
              </a:spcBef>
            </a:pPr>
            <a:r>
              <a:rPr lang="es-ES" sz="2200" dirty="0">
                <a:solidFill>
                  <a:schemeClr val="tx1"/>
                </a:solidFill>
                <a:latin typeface="Comic Sans MS" pitchFamily="66" charset="0"/>
              </a:rPr>
              <a:t>    					* Lomos de toro</a:t>
            </a:r>
          </a:p>
          <a:p>
            <a:pPr algn="just">
              <a:lnSpc>
                <a:spcPct val="90000"/>
              </a:lnSpc>
              <a:spcBef>
                <a:spcPct val="0"/>
              </a:spcBef>
            </a:pPr>
            <a:r>
              <a:rPr lang="es-ES" sz="2200" dirty="0">
                <a:solidFill>
                  <a:schemeClr val="tx1"/>
                </a:solidFill>
                <a:latin typeface="Comic Sans MS" pitchFamily="66" charset="0"/>
              </a:rPr>
              <a:t>					* Vallas Peatonales</a:t>
            </a:r>
          </a:p>
          <a:p>
            <a:pPr algn="just">
              <a:lnSpc>
                <a:spcPct val="90000"/>
              </a:lnSpc>
              <a:spcBef>
                <a:spcPct val="0"/>
              </a:spcBef>
            </a:pPr>
            <a:r>
              <a:rPr lang="es-ES" sz="2200" dirty="0">
                <a:solidFill>
                  <a:schemeClr val="tx1"/>
                </a:solidFill>
                <a:latin typeface="Comic Sans MS" pitchFamily="66" charset="0"/>
              </a:rPr>
              <a:t>					* Refugios</a:t>
            </a:r>
          </a:p>
          <a:p>
            <a:pPr algn="just">
              <a:lnSpc>
                <a:spcPct val="90000"/>
              </a:lnSpc>
              <a:spcBef>
                <a:spcPct val="0"/>
              </a:spcBef>
            </a:pPr>
            <a:endParaRPr lang="es-ES" sz="2200" dirty="0">
              <a:solidFill>
                <a:schemeClr val="tx1"/>
              </a:solidFill>
              <a:latin typeface="Comic Sans MS" pitchFamily="66" charset="0"/>
            </a:endParaRPr>
          </a:p>
          <a:p>
            <a:pPr lvl="1" algn="just">
              <a:lnSpc>
                <a:spcPct val="80000"/>
              </a:lnSpc>
              <a:spcBef>
                <a:spcPct val="0"/>
              </a:spcBef>
              <a:buClr>
                <a:srgbClr val="7030A0"/>
              </a:buClr>
              <a:buFont typeface="Arial" pitchFamily="34" charset="0"/>
              <a:buChar char="•"/>
            </a:pPr>
            <a:r>
              <a:rPr lang="es-ES" b="1" i="1" dirty="0">
                <a:solidFill>
                  <a:schemeClr val="tx1"/>
                </a:solidFill>
                <a:latin typeface="Comic Sans MS" pitchFamily="66" charset="0"/>
              </a:rPr>
              <a:t>Dirección de Aseo y Ornato</a:t>
            </a:r>
          </a:p>
          <a:p>
            <a:pPr algn="just">
              <a:lnSpc>
                <a:spcPct val="80000"/>
              </a:lnSpc>
              <a:spcBef>
                <a:spcPct val="0"/>
              </a:spcBef>
            </a:pPr>
            <a:r>
              <a:rPr lang="es-ES" sz="2200" b="1" i="1" dirty="0">
                <a:solidFill>
                  <a:schemeClr val="tx1"/>
                </a:solidFill>
                <a:latin typeface="Comic Sans MS" pitchFamily="66" charset="0"/>
              </a:rPr>
              <a:t>     </a:t>
            </a:r>
            <a:r>
              <a:rPr lang="es-ES" sz="2200" dirty="0">
                <a:solidFill>
                  <a:schemeClr val="tx1"/>
                </a:solidFill>
                <a:latin typeface="Comic Sans MS" pitchFamily="66" charset="0"/>
              </a:rPr>
              <a:t> Le corresponde gestionar entre otros:</a:t>
            </a:r>
          </a:p>
          <a:p>
            <a:pPr algn="just">
              <a:spcBef>
                <a:spcPct val="0"/>
              </a:spcBef>
            </a:pPr>
            <a:r>
              <a:rPr lang="es-ES" sz="2200" dirty="0">
                <a:solidFill>
                  <a:schemeClr val="tx1"/>
                </a:solidFill>
                <a:latin typeface="Comic Sans MS" pitchFamily="66" charset="0"/>
              </a:rPr>
              <a:t>					* Áreas Verdes</a:t>
            </a:r>
          </a:p>
          <a:p>
            <a:pPr algn="just">
              <a:spcBef>
                <a:spcPct val="0"/>
              </a:spcBef>
            </a:pPr>
            <a:r>
              <a:rPr lang="es-ES" sz="2200" dirty="0">
                <a:solidFill>
                  <a:schemeClr val="tx1"/>
                </a:solidFill>
                <a:latin typeface="Comic Sans MS" pitchFamily="66" charset="0"/>
              </a:rPr>
              <a:t>					* Juegos Infantiles</a:t>
            </a:r>
          </a:p>
          <a:p>
            <a:pPr algn="just">
              <a:spcBef>
                <a:spcPct val="0"/>
              </a:spcBef>
            </a:pPr>
            <a:endParaRPr lang="es-ES" sz="2200" dirty="0">
              <a:solidFill>
                <a:schemeClr val="tx1"/>
              </a:solidFill>
              <a:latin typeface="Comic Sans MS" pitchFamily="66" charset="0"/>
            </a:endParaRPr>
          </a:p>
          <a:p>
            <a:pPr lvl="1" algn="just">
              <a:spcBef>
                <a:spcPct val="0"/>
              </a:spcBef>
              <a:buClr>
                <a:srgbClr val="7030A0"/>
              </a:buClr>
              <a:buFont typeface="Arial" pitchFamily="34" charset="0"/>
              <a:buChar char="•"/>
            </a:pPr>
            <a:r>
              <a:rPr lang="es-ES" b="1" i="1" dirty="0" err="1">
                <a:solidFill>
                  <a:schemeClr val="tx1"/>
                </a:solidFill>
                <a:latin typeface="Comic Sans MS" pitchFamily="66" charset="0"/>
              </a:rPr>
              <a:t>SubDirección</a:t>
            </a:r>
            <a:r>
              <a:rPr lang="es-ES" b="1" i="1" dirty="0">
                <a:solidFill>
                  <a:schemeClr val="tx1"/>
                </a:solidFill>
                <a:latin typeface="Comic Sans MS" pitchFamily="66" charset="0"/>
              </a:rPr>
              <a:t> de Construcciones</a:t>
            </a:r>
          </a:p>
          <a:p>
            <a:pPr algn="just">
              <a:lnSpc>
                <a:spcPct val="80000"/>
              </a:lnSpc>
              <a:spcBef>
                <a:spcPct val="0"/>
              </a:spcBef>
            </a:pPr>
            <a:r>
              <a:rPr lang="es-ES" sz="2200" b="1" i="1" dirty="0">
                <a:solidFill>
                  <a:schemeClr val="tx1"/>
                </a:solidFill>
                <a:latin typeface="Comic Sans MS" pitchFamily="66" charset="0"/>
              </a:rPr>
              <a:t>     </a:t>
            </a:r>
            <a:r>
              <a:rPr lang="es-ES" sz="2200" dirty="0">
                <a:solidFill>
                  <a:schemeClr val="tx1"/>
                </a:solidFill>
                <a:latin typeface="Comic Sans MS" pitchFamily="66" charset="0"/>
              </a:rPr>
              <a:t>Le corresponde gestionar, entre otros:</a:t>
            </a:r>
          </a:p>
          <a:p>
            <a:pPr algn="just">
              <a:spcBef>
                <a:spcPct val="0"/>
              </a:spcBef>
            </a:pPr>
            <a:r>
              <a:rPr lang="es-ES" sz="2200" dirty="0">
                <a:solidFill>
                  <a:schemeClr val="tx1"/>
                </a:solidFill>
                <a:latin typeface="Comic Sans MS" pitchFamily="66" charset="0"/>
              </a:rPr>
              <a:t>					* Veredas</a:t>
            </a:r>
          </a:p>
          <a:p>
            <a:pPr algn="just">
              <a:spcBef>
                <a:spcPct val="0"/>
              </a:spcBef>
            </a:pPr>
            <a:r>
              <a:rPr lang="es-ES" sz="2200" dirty="0">
                <a:solidFill>
                  <a:schemeClr val="tx1"/>
                </a:solidFill>
                <a:latin typeface="Comic Sans MS" pitchFamily="66" charset="0"/>
              </a:rPr>
              <a:t>					* Reparación cierros multicanchas</a:t>
            </a:r>
          </a:p>
          <a:p>
            <a:pPr algn="just">
              <a:spcBef>
                <a:spcPct val="0"/>
              </a:spcBef>
            </a:pPr>
            <a:r>
              <a:rPr lang="es-ES" sz="2200" dirty="0">
                <a:solidFill>
                  <a:schemeClr val="tx1"/>
                </a:solidFill>
                <a:latin typeface="Comic Sans MS" pitchFamily="66" charset="0"/>
              </a:rPr>
              <a:t>					* Extensión alumbrado público</a:t>
            </a:r>
          </a:p>
          <a:p>
            <a:pPr algn="just">
              <a:spcBef>
                <a:spcPct val="0"/>
              </a:spcBef>
            </a:pPr>
            <a:r>
              <a:rPr lang="es-ES" sz="2200" dirty="0">
                <a:solidFill>
                  <a:schemeClr val="tx1"/>
                </a:solidFill>
                <a:latin typeface="Comic Sans MS" pitchFamily="66" charset="0"/>
              </a:rPr>
              <a:t>					* Pintura exterior edificios</a:t>
            </a:r>
          </a:p>
          <a:p>
            <a:pPr algn="just">
              <a:spcBef>
                <a:spcPct val="0"/>
              </a:spcBef>
            </a:pPr>
            <a:r>
              <a:rPr lang="es-ES" sz="2200" dirty="0">
                <a:solidFill>
                  <a:schemeClr val="tx1"/>
                </a:solidFill>
                <a:latin typeface="Comic Sans MS" pitchFamily="66" charset="0"/>
              </a:rPr>
              <a:t>					* Cambio cubierta edificios</a:t>
            </a:r>
          </a:p>
          <a:p>
            <a:pPr algn="just">
              <a:spcBef>
                <a:spcPct val="0"/>
              </a:spcBef>
            </a:pPr>
            <a:r>
              <a:rPr lang="es-ES" sz="2200" dirty="0">
                <a:solidFill>
                  <a:schemeClr val="tx1"/>
                </a:solidFill>
                <a:latin typeface="Comic Sans MS" pitchFamily="66" charset="0"/>
              </a:rPr>
              <a:t>					*Reparación de sedes sociales y 					   clubes  deportivos.</a:t>
            </a:r>
          </a:p>
          <a:p>
            <a:pPr algn="just">
              <a:lnSpc>
                <a:spcPct val="80000"/>
              </a:lnSpc>
              <a:spcBef>
                <a:spcPct val="0"/>
              </a:spcBef>
            </a:pPr>
            <a:endParaRPr lang="es-ES" sz="1100" dirty="0">
              <a:solidFill>
                <a:schemeClr val="tx1"/>
              </a:solidFill>
              <a:latin typeface="Comic Sans MS" pitchFamily="66" charset="0"/>
            </a:endParaRPr>
          </a:p>
          <a:p>
            <a:pPr algn="just">
              <a:lnSpc>
                <a:spcPct val="80000"/>
              </a:lnSpc>
              <a:spcBef>
                <a:spcPct val="0"/>
              </a:spcBef>
            </a:pPr>
            <a:endParaRPr lang="es-ES" sz="1000" dirty="0">
              <a:solidFill>
                <a:srgbClr val="7030A0"/>
              </a:solidFill>
              <a:latin typeface="Comic Sans MS" pitchFamily="66" charset="0"/>
            </a:endParaRPr>
          </a:p>
          <a:p>
            <a:pPr algn="just">
              <a:lnSpc>
                <a:spcPct val="80000"/>
              </a:lnSpc>
              <a:spcBef>
                <a:spcPct val="0"/>
              </a:spcBef>
            </a:pPr>
            <a:r>
              <a:rPr lang="es-ES" sz="1000" dirty="0">
                <a:solidFill>
                  <a:schemeClr val="tx1"/>
                </a:solidFill>
                <a:latin typeface="Comic Sans MS" pitchFamily="66" charset="0"/>
              </a:rPr>
              <a:t>	</a:t>
            </a:r>
          </a:p>
          <a:p>
            <a:pPr algn="just">
              <a:lnSpc>
                <a:spcPct val="80000"/>
              </a:lnSpc>
              <a:spcBef>
                <a:spcPct val="0"/>
              </a:spcBef>
              <a:buFont typeface="Wingdings" pitchFamily="2" charset="2"/>
              <a:buChar char="v"/>
            </a:pPr>
            <a:endParaRPr lang="es-ES" sz="500" dirty="0">
              <a:solidFill>
                <a:schemeClr val="tx1"/>
              </a:solidFill>
              <a:latin typeface="Comic Sans MS" pitchFamily="66" charset="0"/>
            </a:endParaRPr>
          </a:p>
          <a:p>
            <a:pPr algn="just">
              <a:lnSpc>
                <a:spcPct val="80000"/>
              </a:lnSpc>
              <a:spcBef>
                <a:spcPct val="0"/>
              </a:spcBef>
              <a:buFont typeface="Wingdings" pitchFamily="2" charset="2"/>
              <a:buChar char="v"/>
            </a:pPr>
            <a:endParaRPr lang="es-ES" sz="500" dirty="0">
              <a:solidFill>
                <a:schemeClr val="tx1"/>
              </a:solidFill>
              <a:latin typeface="Comic Sans MS" pitchFamily="66" charset="0"/>
            </a:endParaRPr>
          </a:p>
          <a:p>
            <a:pPr algn="just">
              <a:lnSpc>
                <a:spcPct val="80000"/>
              </a:lnSpc>
              <a:spcBef>
                <a:spcPct val="0"/>
              </a:spcBef>
              <a:buFont typeface="Wingdings" pitchFamily="2" charset="2"/>
              <a:buChar char="v"/>
            </a:pPr>
            <a:endParaRPr lang="es-ES" sz="500" dirty="0">
              <a:solidFill>
                <a:schemeClr val="tx1"/>
              </a:solidFill>
              <a:latin typeface="Comic Sans MS" pitchFamily="66" charset="0"/>
            </a:endParaRPr>
          </a:p>
          <a:p>
            <a:pPr algn="just">
              <a:lnSpc>
                <a:spcPct val="80000"/>
              </a:lnSpc>
              <a:spcBef>
                <a:spcPct val="0"/>
              </a:spcBef>
              <a:buFont typeface="Wingdings" pitchFamily="2" charset="2"/>
              <a:buChar char="v"/>
            </a:pPr>
            <a:endParaRPr lang="es-ES" sz="500" dirty="0">
              <a:solidFill>
                <a:schemeClr val="tx1"/>
              </a:solidFill>
              <a:latin typeface="Comic Sans MS" pitchFamily="66" charset="0"/>
            </a:endParaRPr>
          </a:p>
          <a:p>
            <a:pPr algn="just">
              <a:lnSpc>
                <a:spcPct val="80000"/>
              </a:lnSpc>
              <a:spcBef>
                <a:spcPct val="0"/>
              </a:spcBef>
              <a:buFont typeface="Wingdings" pitchFamily="2" charset="2"/>
              <a:buChar char="v"/>
            </a:pPr>
            <a:endParaRPr lang="es-ES" sz="500" dirty="0">
              <a:solidFill>
                <a:schemeClr val="tx1"/>
              </a:solidFill>
              <a:latin typeface="Comic Sans MS" pitchFamily="66" charset="0"/>
            </a:endParaRPr>
          </a:p>
          <a:p>
            <a:pPr algn="just">
              <a:lnSpc>
                <a:spcPct val="80000"/>
              </a:lnSpc>
              <a:spcBef>
                <a:spcPct val="0"/>
              </a:spcBef>
              <a:buFont typeface="Wingdings" pitchFamily="2" charset="2"/>
              <a:buChar char="v"/>
            </a:pPr>
            <a:endParaRPr lang="es-ES" sz="500" dirty="0">
              <a:solidFill>
                <a:schemeClr val="tx1"/>
              </a:solidFill>
              <a:latin typeface="Comic Sans MS" pitchFamily="66" charset="0"/>
            </a:endParaRPr>
          </a:p>
          <a:p>
            <a:pPr algn="just">
              <a:lnSpc>
                <a:spcPct val="80000"/>
              </a:lnSpc>
              <a:spcBef>
                <a:spcPct val="0"/>
              </a:spcBef>
              <a:buFont typeface="Wingdings" pitchFamily="2" charset="2"/>
              <a:buChar char="v"/>
            </a:pPr>
            <a:endParaRPr lang="es-ES" sz="500" dirty="0">
              <a:solidFill>
                <a:schemeClr val="tx1"/>
              </a:solidFill>
              <a:latin typeface="Comic Sans MS" pitchFamily="66" charset="0"/>
            </a:endParaRPr>
          </a:p>
          <a:p>
            <a:pPr algn="just">
              <a:lnSpc>
                <a:spcPct val="80000"/>
              </a:lnSpc>
              <a:spcBef>
                <a:spcPct val="0"/>
              </a:spcBef>
              <a:buFont typeface="Wingdings" pitchFamily="2" charset="2"/>
              <a:buChar char="v"/>
            </a:pPr>
            <a:endParaRPr lang="es-ES" sz="500" dirty="0">
              <a:solidFill>
                <a:schemeClr val="tx1"/>
              </a:solidFill>
              <a:latin typeface="Comic Sans MS" pitchFamily="66" charset="0"/>
            </a:endParaRPr>
          </a:p>
          <a:p>
            <a:pPr algn="just">
              <a:lnSpc>
                <a:spcPct val="80000"/>
              </a:lnSpc>
              <a:spcBef>
                <a:spcPct val="0"/>
              </a:spcBef>
              <a:buFont typeface="Wingdings" pitchFamily="2" charset="2"/>
              <a:buChar char="v"/>
            </a:pPr>
            <a:endParaRPr lang="es-ES" sz="500" dirty="0">
              <a:solidFill>
                <a:schemeClr val="tx1"/>
              </a:solidFill>
              <a:latin typeface="Comic Sans MS" pitchFamily="66" charset="0"/>
            </a:endParaRPr>
          </a:p>
          <a:p>
            <a:pPr algn="just">
              <a:lnSpc>
                <a:spcPct val="80000"/>
              </a:lnSpc>
              <a:spcBef>
                <a:spcPct val="0"/>
              </a:spcBef>
              <a:buFont typeface="Wingdings" pitchFamily="2" charset="2"/>
              <a:buChar char="v"/>
            </a:pPr>
            <a:endParaRPr lang="es-ES" sz="500" dirty="0">
              <a:solidFill>
                <a:schemeClr val="tx1"/>
              </a:solidFill>
              <a:latin typeface="Comic Sans MS" pitchFamily="66" charset="0"/>
            </a:endParaRPr>
          </a:p>
          <a:p>
            <a:pPr algn="just">
              <a:lnSpc>
                <a:spcPct val="80000"/>
              </a:lnSpc>
              <a:spcBef>
                <a:spcPct val="0"/>
              </a:spcBef>
              <a:buFont typeface="Wingdings" pitchFamily="2" charset="2"/>
              <a:buChar char="v"/>
            </a:pPr>
            <a:endParaRPr lang="es-ES" sz="500" dirty="0">
              <a:solidFill>
                <a:schemeClr val="tx1"/>
              </a:solidFill>
              <a:latin typeface="Comic Sans MS" pitchFamily="66" charset="0"/>
            </a:endParaRPr>
          </a:p>
          <a:p>
            <a:pPr algn="just">
              <a:lnSpc>
                <a:spcPct val="80000"/>
              </a:lnSpc>
              <a:spcBef>
                <a:spcPct val="0"/>
              </a:spcBef>
              <a:buFont typeface="Wingdings" pitchFamily="2" charset="2"/>
              <a:buChar char="v"/>
            </a:pPr>
            <a:endParaRPr lang="es-ES" sz="500" dirty="0">
              <a:solidFill>
                <a:schemeClr val="tx1"/>
              </a:solidFill>
              <a:latin typeface="Comic Sans MS" pitchFamily="66" charset="0"/>
            </a:endParaRPr>
          </a:p>
          <a:p>
            <a:pPr algn="just">
              <a:lnSpc>
                <a:spcPct val="80000"/>
              </a:lnSpc>
              <a:spcBef>
                <a:spcPct val="0"/>
              </a:spcBef>
            </a:pPr>
            <a:endParaRPr lang="es-ES" sz="500" dirty="0">
              <a:solidFill>
                <a:schemeClr val="tx1"/>
              </a:solidFill>
              <a:latin typeface="Comic Sans MS" pitchFamily="66" charset="0"/>
            </a:endParaRPr>
          </a:p>
          <a:p>
            <a:pPr algn="r">
              <a:lnSpc>
                <a:spcPct val="80000"/>
              </a:lnSpc>
              <a:spcBef>
                <a:spcPct val="0"/>
              </a:spcBef>
            </a:pPr>
            <a:endParaRPr lang="es-ES" sz="500" dirty="0">
              <a:solidFill>
                <a:schemeClr val="tx1"/>
              </a:solidFill>
              <a:latin typeface="Comic Sans MS" pitchFamily="66" charset="0"/>
            </a:endParaRPr>
          </a:p>
        </p:txBody>
      </p:sp>
      <p:pic>
        <p:nvPicPr>
          <p:cNvPr id="6146" name="Picture 2"/>
          <p:cNvPicPr>
            <a:picLocks noChangeAspect="1" noChangeArrowheads="1"/>
          </p:cNvPicPr>
          <p:nvPr/>
        </p:nvPicPr>
        <p:blipFill>
          <a:blip r:embed="rId3" cstate="print"/>
          <a:srcRect/>
          <a:stretch>
            <a:fillRect/>
          </a:stretch>
        </p:blipFill>
        <p:spPr bwMode="auto">
          <a:xfrm>
            <a:off x="0" y="0"/>
            <a:ext cx="2195736" cy="1844824"/>
          </a:xfrm>
          <a:prstGeom prst="rect">
            <a:avLst/>
          </a:prstGeom>
          <a:ln>
            <a:noFill/>
          </a:ln>
          <a:effectLst>
            <a:softEdge rad="112500"/>
          </a:effectLst>
        </p:spPr>
      </p:pic>
    </p:spTree>
  </p:cSld>
  <p:clrMapOvr>
    <a:masterClrMapping/>
  </p:clrMapOvr>
  <p:transition>
    <p:wheel spokes="8"/>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0" y="0"/>
            <a:ext cx="9144000" cy="6858000"/>
          </a:xfrm>
          <a:prstGeom prst="rect">
            <a:avLst/>
          </a:prstGeom>
          <a:noFill/>
          <a:ln>
            <a:noFill/>
          </a:ln>
          <a:effectLst/>
        </p:spPr>
      </p:pic>
      <p:sp>
        <p:nvSpPr>
          <p:cNvPr id="20482" name="2 Subtítulo"/>
          <p:cNvSpPr>
            <a:spLocks noGrp="1"/>
          </p:cNvSpPr>
          <p:nvPr>
            <p:ph type="subTitle" idx="1"/>
          </p:nvPr>
        </p:nvSpPr>
        <p:spPr>
          <a:xfrm>
            <a:off x="0" y="115888"/>
            <a:ext cx="9144000" cy="5473700"/>
          </a:xfrm>
        </p:spPr>
        <p:txBody>
          <a:bodyPr/>
          <a:lstStyle/>
          <a:p>
            <a:pPr>
              <a:lnSpc>
                <a:spcPct val="90000"/>
              </a:lnSpc>
            </a:pPr>
            <a:r>
              <a:rPr lang="es-ES" sz="2400" b="1" i="1">
                <a:solidFill>
                  <a:schemeClr val="tx1"/>
                </a:solidFill>
                <a:latin typeface="Comic Sans MS" pitchFamily="66" charset="0"/>
              </a:rPr>
              <a:t>Procedimiento</a:t>
            </a:r>
          </a:p>
          <a:p>
            <a:pPr>
              <a:lnSpc>
                <a:spcPct val="90000"/>
              </a:lnSpc>
            </a:pPr>
            <a:endParaRPr lang="es-ES" sz="2400" b="1" i="1">
              <a:solidFill>
                <a:schemeClr val="tx1"/>
              </a:solidFill>
              <a:latin typeface="Comic Sans MS" pitchFamily="66" charset="0"/>
            </a:endParaRPr>
          </a:p>
          <a:p>
            <a:pPr>
              <a:lnSpc>
                <a:spcPct val="90000"/>
              </a:lnSpc>
            </a:pPr>
            <a:endParaRPr lang="es-ES" sz="2400" b="1" i="1">
              <a:solidFill>
                <a:schemeClr val="tx1"/>
              </a:solidFill>
              <a:latin typeface="Comic Sans MS" pitchFamily="66" charset="0"/>
            </a:endParaRPr>
          </a:p>
          <a:p>
            <a:pPr algn="just">
              <a:lnSpc>
                <a:spcPct val="90000"/>
              </a:lnSpc>
            </a:pPr>
            <a:r>
              <a:rPr lang="es-ES">
                <a:solidFill>
                  <a:schemeClr val="tx1"/>
                </a:solidFill>
                <a:latin typeface="Comic Sans MS" pitchFamily="66" charset="0"/>
              </a:rPr>
              <a:t>Se ingresa solicitud o carta en la Oficina de Partes del Municipio (3º Piso)  dirigida al Alcalde de la Comuna Sr. Álvaro Ortiz Vera, en la cual se señale claramente el tipo de proyecto, su ubicación y los contactos de la organización comunitaria solicitante. La solicitud debe contar con el aval de la Junta de Vecinos del sector.</a:t>
            </a:r>
          </a:p>
          <a:p>
            <a:pPr algn="just">
              <a:lnSpc>
                <a:spcPct val="90000"/>
              </a:lnSpc>
            </a:pPr>
            <a:endParaRPr lang="es-ES">
              <a:solidFill>
                <a:schemeClr val="tx1"/>
              </a:solidFill>
              <a:latin typeface="Comic Sans MS" pitchFamily="66" charset="0"/>
            </a:endParaRPr>
          </a:p>
          <a:p>
            <a:pPr algn="just">
              <a:lnSpc>
                <a:spcPct val="90000"/>
              </a:lnSpc>
            </a:pPr>
            <a:r>
              <a:rPr lang="es-ES">
                <a:solidFill>
                  <a:schemeClr val="tx1"/>
                </a:solidFill>
                <a:latin typeface="Comic Sans MS" pitchFamily="66" charset="0"/>
              </a:rPr>
              <a:t>Dicha solicitud, se distribuye a la Unidad Técnica respectiva (Aseo y Ornato, Tránsito o Construcciones) las cuales proceden a evaluar el proyecto solicitado. El profesional a cargo del sector contactará a la organización, visitará el terreno, estudiará la factibilidad técnica y jurídica  y elaborará presupuesto estimativo. </a:t>
            </a:r>
          </a:p>
          <a:p>
            <a:pPr algn="just">
              <a:lnSpc>
                <a:spcPct val="90000"/>
              </a:lnSpc>
            </a:pPr>
            <a:endParaRPr lang="es-ES">
              <a:solidFill>
                <a:schemeClr val="tx1"/>
              </a:solidFill>
              <a:latin typeface="Comic Sans MS" pitchFamily="66" charset="0"/>
            </a:endParaRPr>
          </a:p>
          <a:p>
            <a:pPr algn="just">
              <a:lnSpc>
                <a:spcPct val="90000"/>
              </a:lnSpc>
            </a:pPr>
            <a:r>
              <a:rPr lang="es-ES">
                <a:solidFill>
                  <a:schemeClr val="tx1"/>
                </a:solidFill>
                <a:latin typeface="Comic Sans MS" pitchFamily="66" charset="0"/>
              </a:rPr>
              <a:t>Dependiendo de la complejidad técnica, el proyecto será  ejecutado con mano de obra vecinal o mediante obra vendida.</a:t>
            </a:r>
          </a:p>
          <a:p>
            <a:pPr>
              <a:lnSpc>
                <a:spcPct val="90000"/>
              </a:lnSpc>
            </a:pPr>
            <a:endParaRPr lang="es-ES" b="1" i="1">
              <a:solidFill>
                <a:schemeClr val="tx1"/>
              </a:solidFill>
              <a:latin typeface="Comic Sans MS" pitchFamily="66" charset="0"/>
            </a:endParaRPr>
          </a:p>
          <a:p>
            <a:pPr algn="just">
              <a:lnSpc>
                <a:spcPct val="90000"/>
              </a:lnSpc>
            </a:pPr>
            <a:endParaRPr lang="es-ES" sz="1800">
              <a:solidFill>
                <a:schemeClr val="tx1"/>
              </a:solidFill>
              <a:latin typeface="Comic Sans MS" pitchFamily="66" charset="0"/>
            </a:endParaRPr>
          </a:p>
        </p:txBody>
      </p:sp>
      <p:pic>
        <p:nvPicPr>
          <p:cNvPr id="5" name="Picture 10"/>
          <p:cNvPicPr>
            <a:picLocks noChangeAspect="1" noChangeArrowheads="1"/>
          </p:cNvPicPr>
          <p:nvPr/>
        </p:nvPicPr>
        <p:blipFill>
          <a:blip r:embed="rId3" cstate="print"/>
          <a:srcRect/>
          <a:stretch>
            <a:fillRect/>
          </a:stretch>
        </p:blipFill>
        <p:spPr bwMode="auto">
          <a:xfrm>
            <a:off x="-25537" y="0"/>
            <a:ext cx="2381026" cy="1407698"/>
          </a:xfrm>
          <a:prstGeom prst="rect">
            <a:avLst/>
          </a:prstGeom>
          <a:ln>
            <a:noFill/>
          </a:ln>
          <a:effectLst>
            <a:softEdge rad="112500"/>
          </a:effectLst>
        </p:spPr>
      </p:pic>
    </p:spTree>
  </p:cSld>
  <p:clrMapOvr>
    <a:masterClrMapping/>
  </p:clrMapOvr>
  <p:transition>
    <p:wheel spokes="8"/>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0" y="0"/>
            <a:ext cx="9144000" cy="6858000"/>
          </a:xfrm>
          <a:prstGeom prst="rect">
            <a:avLst/>
          </a:prstGeom>
          <a:noFill/>
          <a:ln>
            <a:noFill/>
          </a:ln>
          <a:effectLst/>
        </p:spPr>
      </p:pic>
      <p:sp>
        <p:nvSpPr>
          <p:cNvPr id="3" name="2 Subtítulo"/>
          <p:cNvSpPr>
            <a:spLocks noGrp="1"/>
          </p:cNvSpPr>
          <p:nvPr>
            <p:ph type="subTitle" idx="1"/>
          </p:nvPr>
        </p:nvSpPr>
        <p:spPr>
          <a:xfrm>
            <a:off x="0" y="100013"/>
            <a:ext cx="9144000" cy="6858000"/>
          </a:xfrm>
        </p:spPr>
        <p:txBody>
          <a:bodyPr/>
          <a:lstStyle/>
          <a:p>
            <a:pPr>
              <a:lnSpc>
                <a:spcPct val="80000"/>
              </a:lnSpc>
            </a:pPr>
            <a:endParaRPr lang="es-ES" sz="1800" dirty="0">
              <a:solidFill>
                <a:schemeClr val="tx1"/>
              </a:solidFill>
              <a:latin typeface="Comic Sans MS" pitchFamily="66" charset="0"/>
            </a:endParaRPr>
          </a:p>
          <a:p>
            <a:pPr>
              <a:lnSpc>
                <a:spcPct val="80000"/>
              </a:lnSpc>
            </a:pPr>
            <a:r>
              <a:rPr lang="es-ES" sz="1800" b="1" i="1" dirty="0">
                <a:solidFill>
                  <a:schemeClr val="tx1"/>
                </a:solidFill>
                <a:latin typeface="Comic Sans MS" pitchFamily="66" charset="0"/>
              </a:rPr>
              <a:t>Aportes</a:t>
            </a:r>
          </a:p>
          <a:p>
            <a:pPr algn="just">
              <a:lnSpc>
                <a:spcPct val="80000"/>
              </a:lnSpc>
            </a:pPr>
            <a:endParaRPr lang="es-ES" sz="1300" b="1" i="1" dirty="0">
              <a:solidFill>
                <a:schemeClr val="tx1"/>
              </a:solidFill>
              <a:latin typeface="Comic Sans MS" pitchFamily="66" charset="0"/>
            </a:endParaRPr>
          </a:p>
          <a:p>
            <a:pPr algn="just">
              <a:lnSpc>
                <a:spcPct val="80000"/>
              </a:lnSpc>
            </a:pPr>
            <a:endParaRPr lang="es-ES" sz="1300" b="1" i="1" dirty="0">
              <a:solidFill>
                <a:schemeClr val="tx1"/>
              </a:solidFill>
              <a:latin typeface="Comic Sans MS" pitchFamily="66" charset="0"/>
            </a:endParaRPr>
          </a:p>
          <a:p>
            <a:pPr algn="just">
              <a:lnSpc>
                <a:spcPct val="80000"/>
              </a:lnSpc>
              <a:buClr>
                <a:srgbClr val="7030A0"/>
              </a:buClr>
              <a:buFont typeface="Arial" pitchFamily="34" charset="0"/>
              <a:buChar char="•"/>
            </a:pPr>
            <a:r>
              <a:rPr lang="es-ES" sz="1800" b="1" i="1" dirty="0">
                <a:solidFill>
                  <a:schemeClr val="tx1"/>
                </a:solidFill>
                <a:latin typeface="Comic Sans MS" pitchFamily="66" charset="0"/>
              </a:rPr>
              <a:t>Mano de Obra Vecinal</a:t>
            </a:r>
            <a:r>
              <a:rPr lang="es-ES" sz="1800" dirty="0">
                <a:solidFill>
                  <a:schemeClr val="tx1"/>
                </a:solidFill>
                <a:latin typeface="Comic Sans MS" pitchFamily="66" charset="0"/>
              </a:rPr>
              <a:t> :</a:t>
            </a:r>
          </a:p>
          <a:p>
            <a:pPr algn="just">
              <a:lnSpc>
                <a:spcPct val="80000"/>
              </a:lnSpc>
              <a:spcBef>
                <a:spcPct val="0"/>
              </a:spcBef>
            </a:pPr>
            <a:r>
              <a:rPr lang="es-ES" sz="1800" dirty="0">
                <a:solidFill>
                  <a:schemeClr val="tx1"/>
                </a:solidFill>
                <a:latin typeface="Comic Sans MS" pitchFamily="66" charset="0"/>
              </a:rPr>
              <a:t>		        * 60% monto presupuesto estimativo es aportado por la 		            Municipalidad (Adquisición de materiales relevantes).</a:t>
            </a:r>
          </a:p>
          <a:p>
            <a:pPr algn="just">
              <a:lnSpc>
                <a:spcPct val="80000"/>
              </a:lnSpc>
              <a:spcBef>
                <a:spcPct val="0"/>
              </a:spcBef>
            </a:pPr>
            <a:endParaRPr lang="es-ES" sz="1800" dirty="0">
              <a:solidFill>
                <a:schemeClr val="tx1"/>
              </a:solidFill>
              <a:latin typeface="Comic Sans MS" pitchFamily="66" charset="0"/>
            </a:endParaRPr>
          </a:p>
          <a:p>
            <a:pPr algn="just">
              <a:lnSpc>
                <a:spcPct val="80000"/>
              </a:lnSpc>
              <a:spcBef>
                <a:spcPct val="0"/>
              </a:spcBef>
            </a:pPr>
            <a:r>
              <a:rPr lang="es-ES" sz="1800" dirty="0">
                <a:solidFill>
                  <a:schemeClr val="tx1"/>
                </a:solidFill>
                <a:latin typeface="Comic Sans MS" pitchFamily="66" charset="0"/>
              </a:rPr>
              <a:t>		        *  40% monto presupuesto estimativo es aportado por vecinos   </a:t>
            </a:r>
          </a:p>
          <a:p>
            <a:pPr algn="just">
              <a:lnSpc>
                <a:spcPct val="80000"/>
              </a:lnSpc>
              <a:spcBef>
                <a:spcPct val="0"/>
              </a:spcBef>
            </a:pPr>
            <a:r>
              <a:rPr lang="es-ES" sz="1800" dirty="0">
                <a:solidFill>
                  <a:schemeClr val="tx1"/>
                </a:solidFill>
                <a:latin typeface="Comic Sans MS" pitchFamily="66" charset="0"/>
              </a:rPr>
              <a:t>		           (Toda la mano de obra y 10% en materiales menores).</a:t>
            </a:r>
          </a:p>
          <a:p>
            <a:pPr algn="just">
              <a:lnSpc>
                <a:spcPct val="80000"/>
              </a:lnSpc>
              <a:spcBef>
                <a:spcPct val="0"/>
              </a:spcBef>
            </a:pPr>
            <a:endParaRPr lang="es-ES" sz="1800" dirty="0">
              <a:solidFill>
                <a:schemeClr val="tx1"/>
              </a:solidFill>
              <a:latin typeface="Comic Sans MS" pitchFamily="66" charset="0"/>
            </a:endParaRPr>
          </a:p>
          <a:p>
            <a:pPr algn="just">
              <a:lnSpc>
                <a:spcPct val="80000"/>
              </a:lnSpc>
              <a:spcBef>
                <a:spcPct val="0"/>
              </a:spcBef>
              <a:buClr>
                <a:srgbClr val="7030A0"/>
              </a:buClr>
              <a:buFont typeface="Arial" pitchFamily="34" charset="0"/>
              <a:buChar char="•"/>
            </a:pPr>
            <a:r>
              <a:rPr lang="es-ES" sz="1800" b="1" i="1" dirty="0">
                <a:solidFill>
                  <a:schemeClr val="tx1"/>
                </a:solidFill>
                <a:latin typeface="Comic Sans MS" pitchFamily="66" charset="0"/>
              </a:rPr>
              <a:t>Obra Vendida</a:t>
            </a:r>
            <a:r>
              <a:rPr lang="es-ES" sz="1800" dirty="0">
                <a:solidFill>
                  <a:schemeClr val="tx1"/>
                </a:solidFill>
                <a:latin typeface="Comic Sans MS" pitchFamily="66" charset="0"/>
              </a:rPr>
              <a:t> :</a:t>
            </a:r>
          </a:p>
          <a:p>
            <a:pPr algn="just">
              <a:lnSpc>
                <a:spcPct val="80000"/>
              </a:lnSpc>
              <a:spcBef>
                <a:spcPct val="0"/>
              </a:spcBef>
            </a:pPr>
            <a:r>
              <a:rPr lang="es-ES" sz="1800" dirty="0">
                <a:solidFill>
                  <a:schemeClr val="tx1"/>
                </a:solidFill>
                <a:latin typeface="Comic Sans MS" pitchFamily="66" charset="0"/>
              </a:rPr>
              <a:t>		        *  70% Municipalidad.</a:t>
            </a:r>
          </a:p>
          <a:p>
            <a:pPr algn="just">
              <a:lnSpc>
                <a:spcPct val="80000"/>
              </a:lnSpc>
              <a:spcBef>
                <a:spcPct val="0"/>
              </a:spcBef>
            </a:pPr>
            <a:endParaRPr lang="es-ES" sz="1800" dirty="0">
              <a:solidFill>
                <a:schemeClr val="tx1"/>
              </a:solidFill>
              <a:latin typeface="Comic Sans MS" pitchFamily="66" charset="0"/>
            </a:endParaRPr>
          </a:p>
          <a:p>
            <a:pPr algn="just">
              <a:lnSpc>
                <a:spcPct val="80000"/>
              </a:lnSpc>
              <a:spcBef>
                <a:spcPct val="0"/>
              </a:spcBef>
            </a:pPr>
            <a:r>
              <a:rPr lang="es-ES" sz="1800" dirty="0">
                <a:solidFill>
                  <a:schemeClr val="tx1"/>
                </a:solidFill>
                <a:latin typeface="Comic Sans MS" pitchFamily="66" charset="0"/>
              </a:rPr>
              <a:t>		        * 30% Vecinos; aporte en dinero e ingresado en arcas  			           municipales.</a:t>
            </a:r>
          </a:p>
          <a:p>
            <a:pPr algn="just">
              <a:lnSpc>
                <a:spcPct val="80000"/>
              </a:lnSpc>
              <a:spcBef>
                <a:spcPct val="0"/>
              </a:spcBef>
            </a:pPr>
            <a:endParaRPr lang="es-ES" sz="1800" dirty="0">
              <a:solidFill>
                <a:schemeClr val="tx1"/>
              </a:solidFill>
              <a:latin typeface="Comic Sans MS" pitchFamily="66" charset="0"/>
            </a:endParaRPr>
          </a:p>
          <a:p>
            <a:pPr algn="just">
              <a:lnSpc>
                <a:spcPct val="80000"/>
              </a:lnSpc>
              <a:buClr>
                <a:srgbClr val="7030A0"/>
              </a:buClr>
              <a:buFont typeface="Arial" pitchFamily="34" charset="0"/>
              <a:buChar char="•"/>
            </a:pPr>
            <a:r>
              <a:rPr lang="es-ES" sz="1800" b="1" i="1" dirty="0">
                <a:solidFill>
                  <a:schemeClr val="tx1"/>
                </a:solidFill>
                <a:latin typeface="Comic Sans MS" pitchFamily="66" charset="0"/>
              </a:rPr>
              <a:t>EXCEPCIÓN</a:t>
            </a:r>
            <a:r>
              <a:rPr lang="es-ES" sz="1800" dirty="0">
                <a:solidFill>
                  <a:schemeClr val="tx1"/>
                </a:solidFill>
                <a:latin typeface="Comic Sans MS" pitchFamily="66" charset="0"/>
              </a:rPr>
              <a:t> :</a:t>
            </a:r>
          </a:p>
          <a:p>
            <a:pPr algn="just">
              <a:lnSpc>
                <a:spcPct val="80000"/>
              </a:lnSpc>
            </a:pPr>
            <a:r>
              <a:rPr lang="es-ES" sz="1800" dirty="0">
                <a:solidFill>
                  <a:schemeClr val="tx1"/>
                </a:solidFill>
                <a:latin typeface="Comic Sans MS" pitchFamily="66" charset="0"/>
              </a:rPr>
              <a:t>Existe en las modificaciones incorporadas al reglamento el año 2009 excepción a los montos de aporte indicados anteriormente, es así que, tratándose de edificios de departamentos o condominios cuyo avalúo fiscal sea superior a 650 UF, los aportes serán:</a:t>
            </a:r>
          </a:p>
          <a:p>
            <a:pPr>
              <a:lnSpc>
                <a:spcPct val="80000"/>
              </a:lnSpc>
            </a:pPr>
            <a:r>
              <a:rPr lang="es-ES" sz="1800" dirty="0">
                <a:solidFill>
                  <a:schemeClr val="tx1"/>
                </a:solidFill>
                <a:latin typeface="Comic Sans MS" pitchFamily="66" charset="0"/>
              </a:rPr>
              <a:t> 		40% Aporte Municipal	</a:t>
            </a:r>
          </a:p>
          <a:p>
            <a:pPr>
              <a:lnSpc>
                <a:spcPct val="80000"/>
              </a:lnSpc>
            </a:pPr>
            <a:r>
              <a:rPr lang="es-ES" sz="1800" dirty="0">
                <a:solidFill>
                  <a:schemeClr val="tx1"/>
                </a:solidFill>
                <a:latin typeface="Comic Sans MS" pitchFamily="66" charset="0"/>
              </a:rPr>
              <a:t>	            	60% Aporte Vecinal	</a:t>
            </a:r>
          </a:p>
          <a:p>
            <a:pPr algn="just">
              <a:lnSpc>
                <a:spcPct val="80000"/>
              </a:lnSpc>
            </a:pPr>
            <a:endParaRPr lang="es-ES" sz="1800" dirty="0">
              <a:solidFill>
                <a:schemeClr val="tx1"/>
              </a:solidFill>
              <a:latin typeface="Comic Sans MS" pitchFamily="66" charset="0"/>
            </a:endParaRPr>
          </a:p>
          <a:p>
            <a:pPr algn="just">
              <a:lnSpc>
                <a:spcPct val="80000"/>
              </a:lnSpc>
            </a:pPr>
            <a:r>
              <a:rPr lang="es-ES" sz="1800" dirty="0">
                <a:solidFill>
                  <a:schemeClr val="tx1"/>
                </a:solidFill>
                <a:latin typeface="Comic Sans MS" pitchFamily="66" charset="0"/>
              </a:rPr>
              <a:t>En cuyo caso el procedimiento de aporte, es a través de un traspaso a la organización comunitaria, similar a la entrega de subvención, es decir, con un destino preestablecido, control de la inversión y rendición de cuenta.</a:t>
            </a:r>
          </a:p>
          <a:p>
            <a:pPr algn="just">
              <a:lnSpc>
                <a:spcPct val="80000"/>
              </a:lnSpc>
              <a:spcBef>
                <a:spcPct val="0"/>
              </a:spcBef>
            </a:pPr>
            <a:endParaRPr lang="es-ES" sz="1800" dirty="0">
              <a:solidFill>
                <a:schemeClr val="tx1"/>
              </a:solidFill>
              <a:latin typeface="Comic Sans MS" pitchFamily="66" charset="0"/>
            </a:endParaRPr>
          </a:p>
        </p:txBody>
      </p:sp>
      <p:pic>
        <p:nvPicPr>
          <p:cNvPr id="4" name="Picture 5" descr="Shake Hand Money Animacione&#10;&#10;"/>
          <p:cNvPicPr>
            <a:picLocks noChangeAspect="1" noChangeArrowheads="1" noCrop="1"/>
          </p:cNvPicPr>
          <p:nvPr/>
        </p:nvPicPr>
        <p:blipFill>
          <a:blip r:embed="rId3" cstate="print"/>
          <a:srcRect/>
          <a:stretch>
            <a:fillRect/>
          </a:stretch>
        </p:blipFill>
        <p:spPr bwMode="auto">
          <a:xfrm>
            <a:off x="179512" y="0"/>
            <a:ext cx="1259632" cy="1124744"/>
          </a:xfrm>
          <a:prstGeom prst="rect">
            <a:avLst/>
          </a:prstGeom>
          <a:ln>
            <a:noFill/>
          </a:ln>
          <a:effectLst>
            <a:softEdge rad="112500"/>
          </a:effectLst>
        </p:spPr>
      </p:pic>
    </p:spTree>
  </p:cSld>
  <p:clrMapOvr>
    <a:masterClrMapping/>
  </p:clrMapOvr>
  <p:transition>
    <p:wheel spokes="8"/>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0" y="0"/>
            <a:ext cx="9144000" cy="6858000"/>
          </a:xfrm>
          <a:prstGeom prst="rect">
            <a:avLst/>
          </a:prstGeom>
          <a:noFill/>
          <a:ln>
            <a:noFill/>
          </a:ln>
          <a:effectLst/>
        </p:spPr>
      </p:pic>
      <p:sp>
        <p:nvSpPr>
          <p:cNvPr id="22530" name="2 Subtítulo"/>
          <p:cNvSpPr>
            <a:spLocks noGrp="1"/>
          </p:cNvSpPr>
          <p:nvPr>
            <p:ph type="subTitle" idx="1"/>
          </p:nvPr>
        </p:nvSpPr>
        <p:spPr>
          <a:xfrm>
            <a:off x="0" y="0"/>
            <a:ext cx="9144000" cy="6858000"/>
          </a:xfrm>
        </p:spPr>
        <p:txBody>
          <a:bodyPr/>
          <a:lstStyle/>
          <a:p>
            <a:pPr algn="just">
              <a:spcBef>
                <a:spcPct val="0"/>
              </a:spcBef>
            </a:pPr>
            <a:endParaRPr lang="es-ES" sz="1800" dirty="0">
              <a:solidFill>
                <a:schemeClr val="tx1"/>
              </a:solidFill>
              <a:latin typeface="Comic Sans MS" pitchFamily="66" charset="0"/>
            </a:endParaRPr>
          </a:p>
          <a:p>
            <a:pPr algn="just"/>
            <a:r>
              <a:rPr lang="es-ES" sz="1800" dirty="0">
                <a:solidFill>
                  <a:schemeClr val="tx1"/>
                </a:solidFill>
                <a:latin typeface="Comic Sans MS" pitchFamily="66" charset="0"/>
              </a:rPr>
              <a:t>		 Dependiendo del monto del aporte municipal:</a:t>
            </a:r>
          </a:p>
          <a:p>
            <a:pPr algn="just"/>
            <a:r>
              <a:rPr lang="es-ES" sz="1800" dirty="0">
                <a:solidFill>
                  <a:schemeClr val="tx1"/>
                </a:solidFill>
                <a:latin typeface="Comic Sans MS" pitchFamily="66" charset="0"/>
              </a:rPr>
              <a:t>		 &gt; $ 1.500.000	60% - 40%</a:t>
            </a:r>
          </a:p>
          <a:p>
            <a:pPr algn="just"/>
            <a:r>
              <a:rPr lang="es-ES" sz="1800" dirty="0">
                <a:solidFill>
                  <a:schemeClr val="tx1"/>
                </a:solidFill>
                <a:latin typeface="Comic Sans MS" pitchFamily="66" charset="0"/>
              </a:rPr>
              <a:t>		 &gt; $ 3.500.000	70% - 30%</a:t>
            </a:r>
          </a:p>
          <a:p>
            <a:pPr algn="just"/>
            <a:endParaRPr lang="es-ES" sz="700" dirty="0">
              <a:solidFill>
                <a:schemeClr val="tx1"/>
              </a:solidFill>
              <a:latin typeface="Comic Sans MS" pitchFamily="66" charset="0"/>
            </a:endParaRPr>
          </a:p>
          <a:p>
            <a:pPr algn="just"/>
            <a:r>
              <a:rPr lang="es-ES" sz="1800" dirty="0">
                <a:solidFill>
                  <a:schemeClr val="tx1"/>
                </a:solidFill>
                <a:latin typeface="Comic Sans MS" pitchFamily="66" charset="0"/>
              </a:rPr>
              <a:t>		Previo a informar a la organización comunitaria, se convoca a	                                           		Comisión  según  Art.  5  letra  d) del Reglamento FONDEVE</a:t>
            </a:r>
          </a:p>
          <a:p>
            <a:pPr algn="just">
              <a:spcBef>
                <a:spcPct val="0"/>
              </a:spcBef>
            </a:pPr>
            <a:r>
              <a:rPr lang="es-ES" sz="1800" dirty="0">
                <a:solidFill>
                  <a:schemeClr val="tx1"/>
                </a:solidFill>
                <a:latin typeface="Comic Sans MS" pitchFamily="66" charset="0"/>
              </a:rPr>
              <a:t>                           integrada por profesionales de Jurídico, Secplan y Dideco.</a:t>
            </a:r>
          </a:p>
          <a:p>
            <a:pPr algn="just">
              <a:spcBef>
                <a:spcPct val="0"/>
              </a:spcBef>
            </a:pPr>
            <a:endParaRPr lang="es-ES" sz="1800" dirty="0">
              <a:solidFill>
                <a:schemeClr val="tx1"/>
              </a:solidFill>
              <a:latin typeface="Comic Sans MS" pitchFamily="66" charset="0"/>
            </a:endParaRPr>
          </a:p>
          <a:p>
            <a:pPr algn="just">
              <a:spcBef>
                <a:spcPct val="0"/>
              </a:spcBef>
            </a:pPr>
            <a:r>
              <a:rPr lang="es-ES" sz="1800" dirty="0">
                <a:solidFill>
                  <a:schemeClr val="tx1"/>
                </a:solidFill>
                <a:latin typeface="Comic Sans MS" pitchFamily="66" charset="0"/>
              </a:rPr>
              <a:t>Posteriormente, mediante   oficio   u   ordinario  del  Director  respectivo, se informa a la organización comunitaria de la pre-aprobación del proyecto  solicitado,  evaluado  y  presupuestado y se solicitará una carta compromiso de la mano de obra y materiales menores en caso de tratarse de proyectos 60% - 40%, y en caso de proyectos 70% - 30% se solicitará el ingreso del dinero en Tesorería Municipal, otorgando un plazo.</a:t>
            </a:r>
          </a:p>
          <a:p>
            <a:pPr algn="just">
              <a:spcBef>
                <a:spcPct val="0"/>
              </a:spcBef>
            </a:pPr>
            <a:endParaRPr lang="es-ES" sz="1800" dirty="0">
              <a:solidFill>
                <a:schemeClr val="tx1"/>
              </a:solidFill>
              <a:latin typeface="Comic Sans MS" pitchFamily="66" charset="0"/>
            </a:endParaRPr>
          </a:p>
          <a:p>
            <a:pPr algn="just">
              <a:spcBef>
                <a:spcPct val="0"/>
              </a:spcBef>
            </a:pPr>
            <a:r>
              <a:rPr lang="es-ES" sz="1800" dirty="0">
                <a:solidFill>
                  <a:schemeClr val="tx1"/>
                </a:solidFill>
                <a:latin typeface="Comic Sans MS" pitchFamily="66" charset="0"/>
              </a:rPr>
              <a:t>Una vez recibido dicho compromiso por escrito o ingresado el monto solicitado, se informa al Sr. Alcalde para su VºBº final y la presentación al Concejo Municipal.</a:t>
            </a:r>
          </a:p>
          <a:p>
            <a:pPr algn="just">
              <a:spcBef>
                <a:spcPct val="0"/>
              </a:spcBef>
            </a:pPr>
            <a:endParaRPr lang="es-ES" sz="1800" dirty="0">
              <a:solidFill>
                <a:schemeClr val="tx1"/>
              </a:solidFill>
              <a:latin typeface="Comic Sans MS" pitchFamily="66" charset="0"/>
            </a:endParaRPr>
          </a:p>
          <a:p>
            <a:pPr algn="just">
              <a:spcBef>
                <a:spcPct val="0"/>
              </a:spcBef>
            </a:pPr>
            <a:r>
              <a:rPr lang="es-ES" sz="1800" dirty="0">
                <a:solidFill>
                  <a:schemeClr val="tx1"/>
                </a:solidFill>
                <a:latin typeface="Comic Sans MS" pitchFamily="66" charset="0"/>
              </a:rPr>
              <a:t>Una vez aprobado por la autoridad máxima y el Concejo, se requerirá el certificado de disponibilidad presupuestaria.</a:t>
            </a:r>
          </a:p>
          <a:p>
            <a:pPr algn="just"/>
            <a:r>
              <a:rPr lang="es-ES" sz="1800" dirty="0">
                <a:solidFill>
                  <a:schemeClr val="tx1"/>
                </a:solidFill>
                <a:latin typeface="Comic Sans MS" pitchFamily="66" charset="0"/>
              </a:rPr>
              <a:t>	</a:t>
            </a:r>
            <a:endParaRPr lang="es-ES" dirty="0">
              <a:latin typeface="Comic Sans MS" pitchFamily="66" charset="0"/>
            </a:endParaRPr>
          </a:p>
        </p:txBody>
      </p:sp>
      <p:pic>
        <p:nvPicPr>
          <p:cNvPr id="5" name="Picture 9" descr="Conference Room Meeting Animacione"/>
          <p:cNvPicPr>
            <a:picLocks noChangeAspect="1" noChangeArrowheads="1" noCrop="1"/>
          </p:cNvPicPr>
          <p:nvPr/>
        </p:nvPicPr>
        <p:blipFill>
          <a:blip r:embed="rId3" cstate="print"/>
          <a:srcRect/>
          <a:stretch>
            <a:fillRect/>
          </a:stretch>
        </p:blipFill>
        <p:spPr bwMode="auto">
          <a:xfrm>
            <a:off x="0" y="0"/>
            <a:ext cx="1835696" cy="2204864"/>
          </a:xfrm>
          <a:prstGeom prst="rect">
            <a:avLst/>
          </a:prstGeom>
          <a:ln>
            <a:noFill/>
          </a:ln>
          <a:effectLst>
            <a:softEdge rad="112500"/>
          </a:effectLst>
        </p:spPr>
      </p:pic>
    </p:spTree>
  </p:cSld>
  <p:clrMapOvr>
    <a:masterClrMapping/>
  </p:clrMapOvr>
  <p:transition>
    <p:wheel spokes="8"/>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0" y="0"/>
            <a:ext cx="9144000" cy="6858000"/>
          </a:xfrm>
          <a:prstGeom prst="rect">
            <a:avLst/>
          </a:prstGeom>
          <a:noFill/>
          <a:ln>
            <a:noFill/>
          </a:ln>
          <a:effectLst/>
        </p:spPr>
      </p:pic>
      <p:sp>
        <p:nvSpPr>
          <p:cNvPr id="24578" name="2 Subtítulo"/>
          <p:cNvSpPr>
            <a:spLocks noGrp="1"/>
          </p:cNvSpPr>
          <p:nvPr>
            <p:ph type="subTitle" idx="1"/>
          </p:nvPr>
        </p:nvSpPr>
        <p:spPr>
          <a:xfrm>
            <a:off x="34925" y="130175"/>
            <a:ext cx="9144000" cy="6597650"/>
          </a:xfrm>
        </p:spPr>
        <p:txBody>
          <a:bodyPr/>
          <a:lstStyle/>
          <a:p>
            <a:r>
              <a:rPr lang="es-ES" sz="2400" b="1" i="1" dirty="0">
                <a:solidFill>
                  <a:schemeClr val="tx1"/>
                </a:solidFill>
                <a:latin typeface="Comic Sans MS" pitchFamily="66" charset="0"/>
              </a:rPr>
              <a:t>Cierre Proyecto</a:t>
            </a:r>
          </a:p>
          <a:p>
            <a:pPr algn="just"/>
            <a:endParaRPr lang="es-ES" sz="800" b="1" i="1" dirty="0">
              <a:solidFill>
                <a:schemeClr val="tx1"/>
              </a:solidFill>
              <a:latin typeface="Comic Sans MS" pitchFamily="66" charset="0"/>
            </a:endParaRPr>
          </a:p>
          <a:p>
            <a:pPr algn="just"/>
            <a:r>
              <a:rPr lang="es-ES" dirty="0">
                <a:solidFill>
                  <a:schemeClr val="tx1"/>
                </a:solidFill>
                <a:latin typeface="Comic Sans MS" pitchFamily="66" charset="0"/>
              </a:rPr>
              <a:t>Es relevante que la organización comunitaria manifieste su conformidad respecto a los trabajos ejecutados mediante obra vendida y en el caso de aquellos proyectos con mano de obra vecinal entregue a la brevedad las guías de despacho de los materiales de construcción entregados.</a:t>
            </a:r>
          </a:p>
          <a:p>
            <a:pPr algn="just"/>
            <a:endParaRPr lang="es-ES" dirty="0">
              <a:solidFill>
                <a:schemeClr val="tx1"/>
              </a:solidFill>
              <a:latin typeface="Comic Sans MS" pitchFamily="66" charset="0"/>
            </a:endParaRPr>
          </a:p>
          <a:p>
            <a:pPr algn="just"/>
            <a:r>
              <a:rPr lang="es-ES" dirty="0">
                <a:solidFill>
                  <a:schemeClr val="tx1"/>
                </a:solidFill>
                <a:latin typeface="Comic Sans MS" pitchFamily="66" charset="0"/>
              </a:rPr>
              <a:t>De acuerdo a lo establecido en el Reglamento del FONDEVE, se debe cerrar el proceso, mediante una ficha elaborada por el profesional a cargo, la cual es remitida a la Secplan para su registro y conocimiento.</a:t>
            </a:r>
          </a:p>
          <a:p>
            <a:pPr algn="just"/>
            <a:endParaRPr lang="es-ES" dirty="0">
              <a:solidFill>
                <a:schemeClr val="tx1"/>
              </a:solidFill>
              <a:latin typeface="Comic Sans MS" pitchFamily="66" charset="0"/>
            </a:endParaRPr>
          </a:p>
          <a:p>
            <a:pPr algn="just"/>
            <a:r>
              <a:rPr lang="es-ES" dirty="0">
                <a:solidFill>
                  <a:schemeClr val="tx1"/>
                </a:solidFill>
                <a:latin typeface="Comic Sans MS" pitchFamily="66" charset="0"/>
              </a:rPr>
              <a:t>De producirse un saldo en dinero, respecto a lo aportado en aquellos proyectos (70%-30%) obra vendida, se gestionará su reembolso con la Dirección de Administración y Finanzas.</a:t>
            </a:r>
          </a:p>
        </p:txBody>
      </p:sp>
      <p:pic>
        <p:nvPicPr>
          <p:cNvPr id="3074" name="Picture 2" descr="http://images.animationfactory.com/thw/thw14/AF/animations/people_m_z/miscellaneous/man_giving_thumbs_up/4953532.gif?man_giving_thumbs_up_lg_wm"/>
          <p:cNvPicPr>
            <a:picLocks noChangeAspect="1" noChangeArrowheads="1" noCrop="1"/>
          </p:cNvPicPr>
          <p:nvPr/>
        </p:nvPicPr>
        <p:blipFill>
          <a:blip r:embed="rId3" cstate="print"/>
          <a:srcRect/>
          <a:stretch>
            <a:fillRect/>
          </a:stretch>
        </p:blipFill>
        <p:spPr bwMode="auto">
          <a:xfrm>
            <a:off x="5292080" y="4553744"/>
            <a:ext cx="1905000" cy="2304256"/>
          </a:xfrm>
          <a:prstGeom prst="rect">
            <a:avLst/>
          </a:prstGeom>
          <a:ln>
            <a:noFill/>
          </a:ln>
          <a:effectLst>
            <a:softEdge rad="112500"/>
          </a:effectLst>
        </p:spPr>
      </p:pic>
    </p:spTree>
  </p:cSld>
  <p:clrMapOvr>
    <a:masterClrMapping/>
  </p:clrMapOvr>
  <p:transition>
    <p:wheel spokes="8"/>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1380</TotalTime>
  <Words>326</Words>
  <Application>Microsoft Office PowerPoint</Application>
  <PresentationFormat>Presentación en pantalla (4:3)</PresentationFormat>
  <Paragraphs>184</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Forma de onda</vt:lpstr>
      <vt:lpstr>           FONDEVE Fondo Desarrollo Vecinal</vt:lpstr>
      <vt:lpstr>  </vt:lpstr>
      <vt:lpstr>                   Dicho reglamento compuesto por 8 artículos, establece el  procedimiento y aportes, en los proyectos FONDEVE, los cuales tienen la finalidad de apoyar proyectos que proponen el desarrollo comunitario, relacionados con obras complementarias a la urbanización, extensión de servicios básicos, de alumbrado público, de seguridad vial, seguridad vecinal y programas sociales.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Fondo Desarrollo Vecinal Fondeve</dc:title>
  <dc:creator>Caroo</dc:creator>
  <cp:lastModifiedBy>Aldo H.</cp:lastModifiedBy>
  <cp:revision>389</cp:revision>
  <dcterms:created xsi:type="dcterms:W3CDTF">2013-07-23T23:47:11Z</dcterms:created>
  <dcterms:modified xsi:type="dcterms:W3CDTF">2021-07-22T22:22:51Z</dcterms:modified>
</cp:coreProperties>
</file>